
<file path=[Content_Types].xml><?xml version="1.0" encoding="utf-8"?>
<Types xmlns="http://schemas.openxmlformats.org/package/2006/content-types">
  <Default Extension="png" ContentType="image/png"/>
  <Default Extension="rels" ContentType="application/vnd.openxmlformats-package.relationships+xml"/>
  <Default Extension="webm" ContentType="video/webm"/>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81" r:id="rId24"/>
    <p:sldId id="282" r:id="rId25"/>
    <p:sldId id="283" r:id="rId26"/>
    <p:sldId id="278" r:id="rId27"/>
    <p:sldId id="279" r:id="rId28"/>
    <p:sldId id="280" r:id="rId29"/>
  </p:sldIdLst>
  <p:sldSz cx="12192000" cy="6858000"/>
  <p:notesSz cx="9144000" cy="6858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1" roundtripDataSignature="AMtx7mg3zlJi6wZr++oUgdx41kuj7knne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061" autoAdjust="0"/>
  </p:normalViewPr>
  <p:slideViewPr>
    <p:cSldViewPr snapToGrid="0">
      <p:cViewPr>
        <p:scale>
          <a:sx n="50" d="100"/>
          <a:sy n="50" d="100"/>
        </p:scale>
        <p:origin x="1392" y="4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ebm>
</file>

<file path=ppt/media/media2.webm>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962400" cy="3444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5180013" y="0"/>
            <a:ext cx="3962400" cy="3444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914400" y="3300413"/>
            <a:ext cx="7315200" cy="2700337"/>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6513513"/>
            <a:ext cx="3962400" cy="3444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5180013" y="6513513"/>
            <a:ext cx="3962400" cy="3444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1:notes"/>
          <p:cNvSpPr txBox="1">
            <a:spLocks noGrp="1"/>
          </p:cNvSpPr>
          <p:nvPr>
            <p:ph type="body" idx="1"/>
          </p:nvPr>
        </p:nvSpPr>
        <p:spPr>
          <a:xfrm>
            <a:off x="914400" y="3300413"/>
            <a:ext cx="73152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6" name="Google Shape;106;p1: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10: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1" name="Google Shape;211;p10:notes"/>
          <p:cNvSpPr txBox="1">
            <a:spLocks noGrp="1"/>
          </p:cNvSpPr>
          <p:nvPr>
            <p:ph type="body" idx="1"/>
          </p:nvPr>
        </p:nvSpPr>
        <p:spPr>
          <a:xfrm>
            <a:off x="914400" y="3300413"/>
            <a:ext cx="7315200" cy="2700337"/>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GB" b="1"/>
              <a:t>Các thành phần chính và chức năng:</a:t>
            </a:r>
            <a:endParaRPr/>
          </a:p>
          <a:p>
            <a:pPr marL="0" lvl="0" indent="-76200" algn="l" rtl="0">
              <a:spcBef>
                <a:spcPts val="0"/>
              </a:spcBef>
              <a:spcAft>
                <a:spcPts val="0"/>
              </a:spcAft>
              <a:buClr>
                <a:schemeClr val="dk1"/>
              </a:buClr>
              <a:buSzPts val="1200"/>
              <a:buFont typeface="Calibri"/>
              <a:buAutoNum type="arabicPeriod"/>
            </a:pPr>
            <a:r>
              <a:rPr lang="en-GB" b="1"/>
              <a:t>Kernel Core:</a:t>
            </a:r>
            <a:endParaRPr/>
          </a:p>
          <a:p>
            <a:pPr marL="742950" lvl="1" indent="-285750" algn="l" rtl="0">
              <a:spcBef>
                <a:spcPts val="0"/>
              </a:spcBef>
              <a:spcAft>
                <a:spcPts val="0"/>
              </a:spcAft>
              <a:buClr>
                <a:schemeClr val="dk1"/>
              </a:buClr>
              <a:buSzPts val="1200"/>
              <a:buFont typeface="Calibri"/>
              <a:buAutoNum type="arabicPeriod"/>
            </a:pPr>
            <a:r>
              <a:rPr lang="en-GB"/>
              <a:t>Lớp cao nhất của hệ thống, cung cấp các dịch vụ cơ bản cho các lớp thấp hơn.</a:t>
            </a:r>
            <a:endParaRPr/>
          </a:p>
          <a:p>
            <a:pPr marL="742950" lvl="1" indent="-285750" algn="l" rtl="0">
              <a:spcBef>
                <a:spcPts val="0"/>
              </a:spcBef>
              <a:spcAft>
                <a:spcPts val="0"/>
              </a:spcAft>
              <a:buClr>
                <a:schemeClr val="dk1"/>
              </a:buClr>
              <a:buSzPts val="1200"/>
              <a:buFont typeface="Calibri"/>
              <a:buAutoNum type="arabicPeriod"/>
            </a:pPr>
            <a:r>
              <a:rPr lang="en-GB" b="1"/>
              <a:t>mac80211:</a:t>
            </a:r>
            <a:r>
              <a:rPr lang="en-GB"/>
              <a:t> Lớp trừu tượng cho các driver Wi-Fi khác nhau, cung cấp một giao diện chung để quản lý các thiết bị không dây.</a:t>
            </a:r>
            <a:endParaRPr/>
          </a:p>
          <a:p>
            <a:pPr marL="0" lvl="0" indent="-76200" algn="l" rtl="0">
              <a:spcBef>
                <a:spcPts val="0"/>
              </a:spcBef>
              <a:spcAft>
                <a:spcPts val="0"/>
              </a:spcAft>
              <a:buClr>
                <a:schemeClr val="dk1"/>
              </a:buClr>
              <a:buSzPts val="1200"/>
              <a:buFont typeface="Calibri"/>
              <a:buAutoNum type="arabicPeriod"/>
            </a:pPr>
            <a:r>
              <a:rPr lang="en-GB" b="1"/>
              <a:t>ath10k:</a:t>
            </a:r>
            <a:endParaRPr/>
          </a:p>
          <a:p>
            <a:pPr marL="742950" lvl="1" indent="-285750" algn="l" rtl="0">
              <a:spcBef>
                <a:spcPts val="0"/>
              </a:spcBef>
              <a:spcAft>
                <a:spcPts val="0"/>
              </a:spcAft>
              <a:buClr>
                <a:schemeClr val="dk1"/>
              </a:buClr>
              <a:buSzPts val="1200"/>
              <a:buFont typeface="Calibri"/>
              <a:buAutoNum type="arabicPeriod"/>
            </a:pPr>
            <a:r>
              <a:rPr lang="en-GB" b="1"/>
              <a:t>MAC:</a:t>
            </a:r>
            <a:r>
              <a:rPr lang="en-GB"/>
              <a:t> Lớp kết nối giữa mac80211 và các lớp thấp hơn của ath10k. Xử lý frame dữ liệu và quản lý, gửi lệnh cấu hình đến WMI.</a:t>
            </a:r>
            <a:endParaRPr/>
          </a:p>
          <a:p>
            <a:pPr marL="742950" lvl="1" indent="-285750" algn="l" rtl="0">
              <a:spcBef>
                <a:spcPts val="0"/>
              </a:spcBef>
              <a:spcAft>
                <a:spcPts val="0"/>
              </a:spcAft>
              <a:buClr>
                <a:schemeClr val="dk1"/>
              </a:buClr>
              <a:buSzPts val="1200"/>
              <a:buFont typeface="Calibri"/>
              <a:buAutoNum type="arabicPeriod"/>
            </a:pPr>
            <a:r>
              <a:rPr lang="en-GB" b="1"/>
              <a:t>HTT:</a:t>
            </a:r>
            <a:r>
              <a:rPr lang="en-GB"/>
              <a:t> Lớp truyền dữ liệu cho ath10k. Gửi các mô tả frame đến firmware bằng HTC.</a:t>
            </a:r>
            <a:endParaRPr/>
          </a:p>
          <a:p>
            <a:pPr marL="742950" lvl="1" indent="-285750" algn="l" rtl="0">
              <a:spcBef>
                <a:spcPts val="0"/>
              </a:spcBef>
              <a:spcAft>
                <a:spcPts val="0"/>
              </a:spcAft>
              <a:buClr>
                <a:schemeClr val="dk1"/>
              </a:buClr>
              <a:buSzPts val="1200"/>
              <a:buFont typeface="Calibri"/>
              <a:buAutoNum type="arabicPeriod"/>
            </a:pPr>
            <a:r>
              <a:rPr lang="en-GB" b="1"/>
              <a:t>WMI:</a:t>
            </a:r>
            <a:r>
              <a:rPr lang="en-GB"/>
              <a:t> Lớp điều khiển cho ath10k. Gửi các lệnh cấu hình đến firmware và nhận các sự kiện cấu hình từ firmware.</a:t>
            </a:r>
            <a:endParaRPr/>
          </a:p>
          <a:p>
            <a:pPr marL="742950" lvl="1" indent="-285750" algn="l" rtl="0">
              <a:spcBef>
                <a:spcPts val="0"/>
              </a:spcBef>
              <a:spcAft>
                <a:spcPts val="0"/>
              </a:spcAft>
              <a:buClr>
                <a:schemeClr val="dk1"/>
              </a:buClr>
              <a:buSzPts val="1200"/>
              <a:buFont typeface="Calibri"/>
              <a:buAutoNum type="arabicPeriod"/>
            </a:pPr>
            <a:r>
              <a:rPr lang="en-GB" b="1"/>
              <a:t>HTC:</a:t>
            </a:r>
            <a:r>
              <a:rPr lang="en-GB"/>
              <a:t> Đa nhiệm bus cho các dịch vụ khác nhau.</a:t>
            </a:r>
            <a:endParaRPr/>
          </a:p>
          <a:p>
            <a:pPr marL="742950" lvl="1" indent="-285750" algn="l" rtl="0">
              <a:spcBef>
                <a:spcPts val="0"/>
              </a:spcBef>
              <a:spcAft>
                <a:spcPts val="0"/>
              </a:spcAft>
              <a:buClr>
                <a:schemeClr val="dk1"/>
              </a:buClr>
              <a:buSzPts val="1200"/>
              <a:buFont typeface="Calibri"/>
              <a:buAutoNum type="arabicPeriod"/>
            </a:pPr>
            <a:r>
              <a:rPr lang="en-GB" b="1"/>
              <a:t>HIF:</a:t>
            </a:r>
            <a:r>
              <a:rPr lang="en-GB"/>
              <a:t> Tương tác với các loại bus khác nhau. Hiện tại chỉ hỗ trợ PCI, nhưng có thể dễ dàng thêm các loại bus khác.</a:t>
            </a:r>
            <a:endParaRPr/>
          </a:p>
          <a:p>
            <a:pPr marL="742950" lvl="1" indent="-285750" algn="l" rtl="0">
              <a:spcBef>
                <a:spcPts val="0"/>
              </a:spcBef>
              <a:spcAft>
                <a:spcPts val="0"/>
              </a:spcAft>
              <a:buClr>
                <a:schemeClr val="dk1"/>
              </a:buClr>
              <a:buSzPts val="1200"/>
              <a:buFont typeface="Calibri"/>
              <a:buAutoNum type="arabicPeriod"/>
            </a:pPr>
            <a:r>
              <a:rPr lang="en-GB" b="1"/>
              <a:t>Debug:</a:t>
            </a:r>
            <a:r>
              <a:rPr lang="en-GB"/>
              <a:t> Cung cấp các công cụ gỡ lỗi như log và debugfs.</a:t>
            </a:r>
            <a:endParaRPr/>
          </a:p>
          <a:p>
            <a:pPr marL="742950" lvl="1" indent="-285750" algn="l" rtl="0">
              <a:spcBef>
                <a:spcPts val="0"/>
              </a:spcBef>
              <a:spcAft>
                <a:spcPts val="0"/>
              </a:spcAft>
              <a:buClr>
                <a:schemeClr val="dk1"/>
              </a:buClr>
              <a:buSzPts val="1200"/>
              <a:buFont typeface="Calibri"/>
              <a:buAutoNum type="arabicPeriod"/>
            </a:pPr>
            <a:r>
              <a:rPr lang="en-GB" b="1"/>
              <a:t>Tracing:</a:t>
            </a:r>
            <a:r>
              <a:rPr lang="en-GB"/>
              <a:t> Cung cấp dữ liệu trace (gói tin HTT/WMI) cho không gian người dùng bằng Linux tracepoints.</a:t>
            </a:r>
            <a:endParaRPr/>
          </a:p>
          <a:p>
            <a:pPr marL="0" lvl="0" indent="-76200" algn="l" rtl="0">
              <a:spcBef>
                <a:spcPts val="0"/>
              </a:spcBef>
              <a:spcAft>
                <a:spcPts val="0"/>
              </a:spcAft>
              <a:buClr>
                <a:schemeClr val="dk1"/>
              </a:buClr>
              <a:buSzPts val="1200"/>
              <a:buFont typeface="Calibri"/>
              <a:buAutoNum type="arabicPeriod"/>
            </a:pPr>
            <a:r>
              <a:rPr lang="en-GB" b="1"/>
              <a:t>Hardware:</a:t>
            </a:r>
            <a:endParaRPr/>
          </a:p>
          <a:p>
            <a:pPr marL="742950" lvl="1" indent="-285750" algn="l" rtl="0">
              <a:spcBef>
                <a:spcPts val="0"/>
              </a:spcBef>
              <a:spcAft>
                <a:spcPts val="0"/>
              </a:spcAft>
              <a:buClr>
                <a:schemeClr val="dk1"/>
              </a:buClr>
              <a:buSzPts val="1200"/>
              <a:buFont typeface="Calibri"/>
              <a:buAutoNum type="arabicPeriod"/>
            </a:pPr>
            <a:r>
              <a:rPr lang="en-GB" b="1"/>
              <a:t>PCI:</a:t>
            </a:r>
            <a:r>
              <a:rPr lang="en-GB"/>
              <a:t> Giao thức kết nối cho phép chip Wi-Fi giao tiếp với hệ thống.</a:t>
            </a:r>
            <a:endParaRPr/>
          </a:p>
          <a:p>
            <a:pPr marL="742950" lvl="1" indent="-285750" algn="l" rtl="0">
              <a:spcBef>
                <a:spcPts val="0"/>
              </a:spcBef>
              <a:spcAft>
                <a:spcPts val="0"/>
              </a:spcAft>
              <a:buClr>
                <a:schemeClr val="dk1"/>
              </a:buClr>
              <a:buSzPts val="1200"/>
              <a:buFont typeface="Calibri"/>
              <a:buAutoNum type="arabicPeriod"/>
            </a:pPr>
            <a:r>
              <a:rPr lang="en-GB" b="1"/>
              <a:t>CE:</a:t>
            </a:r>
            <a:r>
              <a:rPr lang="en-GB"/>
              <a:t> Copy Engine, một phần của firmware/hardware, có 8 ring để giao tiếp với host.</a:t>
            </a:r>
            <a:endParaRPr/>
          </a:p>
          <a:p>
            <a:pPr marL="742950" lvl="1" indent="-285750" algn="l" rtl="0">
              <a:spcBef>
                <a:spcPts val="0"/>
              </a:spcBef>
              <a:spcAft>
                <a:spcPts val="0"/>
              </a:spcAft>
              <a:buClr>
                <a:schemeClr val="dk1"/>
              </a:buClr>
              <a:buSzPts val="1200"/>
              <a:buFont typeface="Calibri"/>
              <a:buAutoNum type="arabicPeriod"/>
            </a:pPr>
            <a:r>
              <a:rPr lang="en-GB" b="1"/>
              <a:t>AR9880:</a:t>
            </a:r>
            <a:r>
              <a:rPr lang="en-GB"/>
              <a:t> Chip Wi-Fi thực tế, cung cấp khả năng kết nối không dây cho thiết bị.</a:t>
            </a:r>
            <a:endParaRPr/>
          </a:p>
          <a:p>
            <a:pPr marL="0" lvl="0" indent="0" algn="l" rtl="0">
              <a:spcBef>
                <a:spcPts val="0"/>
              </a:spcBef>
              <a:spcAft>
                <a:spcPts val="0"/>
              </a:spcAft>
              <a:buNone/>
            </a:pPr>
            <a:r>
              <a:rPr lang="en-GB" b="1"/>
              <a:t>Cách thức hoạt động:</a:t>
            </a:r>
            <a:endParaRPr/>
          </a:p>
          <a:p>
            <a:pPr marL="0" lvl="0" indent="-76200" algn="l" rtl="0">
              <a:spcBef>
                <a:spcPts val="0"/>
              </a:spcBef>
              <a:spcAft>
                <a:spcPts val="0"/>
              </a:spcAft>
              <a:buClr>
                <a:schemeClr val="dk1"/>
              </a:buClr>
              <a:buSzPts val="1200"/>
              <a:buFont typeface="Calibri"/>
              <a:buAutoNum type="arabicPeriod"/>
            </a:pPr>
            <a:r>
              <a:rPr lang="en-GB" b="1"/>
              <a:t>Ứng dụng:</a:t>
            </a:r>
            <a:r>
              <a:rPr lang="en-GB"/>
              <a:t> Gửi yêu cầu (ví dụ: kết nối đến một mạng Wi-Fi) đến mac80211.</a:t>
            </a:r>
            <a:endParaRPr/>
          </a:p>
          <a:p>
            <a:pPr marL="0" lvl="0" indent="-76200" algn="l" rtl="0">
              <a:spcBef>
                <a:spcPts val="0"/>
              </a:spcBef>
              <a:spcAft>
                <a:spcPts val="0"/>
              </a:spcAft>
              <a:buClr>
                <a:schemeClr val="dk1"/>
              </a:buClr>
              <a:buSzPts val="1200"/>
              <a:buFont typeface="Calibri"/>
              <a:buAutoNum type="arabicPeriod"/>
            </a:pPr>
            <a:r>
              <a:rPr lang="en-GB" b="1"/>
              <a:t>mac80211:</a:t>
            </a:r>
            <a:r>
              <a:rPr lang="en-GB"/>
              <a:t> Chuyển yêu cầu đến lớp MAC của ath10k.</a:t>
            </a:r>
            <a:endParaRPr/>
          </a:p>
          <a:p>
            <a:pPr marL="0" lvl="0" indent="-76200" algn="l" rtl="0">
              <a:spcBef>
                <a:spcPts val="0"/>
              </a:spcBef>
              <a:spcAft>
                <a:spcPts val="0"/>
              </a:spcAft>
              <a:buClr>
                <a:schemeClr val="dk1"/>
              </a:buClr>
              <a:buSzPts val="1200"/>
              <a:buFont typeface="Calibri"/>
              <a:buAutoNum type="arabicPeriod"/>
            </a:pPr>
            <a:r>
              <a:rPr lang="en-GB" b="1"/>
              <a:t>MAC:</a:t>
            </a:r>
            <a:r>
              <a:rPr lang="en-GB"/>
              <a:t> Chuẩn bị frame dữ liệu hoặc lệnh cấu hình và gửi đến HTT hoặc WMI.</a:t>
            </a:r>
            <a:endParaRPr/>
          </a:p>
          <a:p>
            <a:pPr marL="0" lvl="0" indent="-76200" algn="l" rtl="0">
              <a:spcBef>
                <a:spcPts val="0"/>
              </a:spcBef>
              <a:spcAft>
                <a:spcPts val="0"/>
              </a:spcAft>
              <a:buClr>
                <a:schemeClr val="dk1"/>
              </a:buClr>
              <a:buSzPts val="1200"/>
              <a:buFont typeface="Calibri"/>
              <a:buAutoNum type="arabicPeriod"/>
            </a:pPr>
            <a:r>
              <a:rPr lang="en-GB" b="1"/>
              <a:t>HTT/WMI:</a:t>
            </a:r>
            <a:r>
              <a:rPr lang="en-GB"/>
              <a:t> Gửi các frame hoặc lệnh đến HTC.</a:t>
            </a:r>
            <a:endParaRPr/>
          </a:p>
          <a:p>
            <a:pPr marL="0" lvl="0" indent="-76200" algn="l" rtl="0">
              <a:spcBef>
                <a:spcPts val="0"/>
              </a:spcBef>
              <a:spcAft>
                <a:spcPts val="0"/>
              </a:spcAft>
              <a:buClr>
                <a:schemeClr val="dk1"/>
              </a:buClr>
              <a:buSzPts val="1200"/>
              <a:buFont typeface="Calibri"/>
              <a:buAutoNum type="arabicPeriod"/>
            </a:pPr>
            <a:r>
              <a:rPr lang="en-GB" b="1"/>
              <a:t>HTC:</a:t>
            </a:r>
            <a:r>
              <a:rPr lang="en-GB"/>
              <a:t> Đa nhiệm bus để truyền dữ liệu đến HIF.</a:t>
            </a:r>
            <a:endParaRPr/>
          </a:p>
          <a:p>
            <a:pPr marL="0" lvl="0" indent="-76200" algn="l" rtl="0">
              <a:spcBef>
                <a:spcPts val="0"/>
              </a:spcBef>
              <a:spcAft>
                <a:spcPts val="0"/>
              </a:spcAft>
              <a:buClr>
                <a:schemeClr val="dk1"/>
              </a:buClr>
              <a:buSzPts val="1200"/>
              <a:buFont typeface="Calibri"/>
              <a:buAutoNum type="arabicPeriod"/>
            </a:pPr>
            <a:r>
              <a:rPr lang="en-GB" b="1"/>
              <a:t>HIF:</a:t>
            </a:r>
            <a:r>
              <a:rPr lang="en-GB"/>
              <a:t> Gửi dữ liệu qua bus PCI đến CE.</a:t>
            </a:r>
            <a:endParaRPr/>
          </a:p>
          <a:p>
            <a:pPr marL="0" lvl="0" indent="-76200" algn="l" rtl="0">
              <a:spcBef>
                <a:spcPts val="0"/>
              </a:spcBef>
              <a:spcAft>
                <a:spcPts val="0"/>
              </a:spcAft>
              <a:buClr>
                <a:schemeClr val="dk1"/>
              </a:buClr>
              <a:buSzPts val="1200"/>
              <a:buFont typeface="Calibri"/>
              <a:buAutoNum type="arabicPeriod"/>
            </a:pPr>
            <a:r>
              <a:rPr lang="en-GB" b="1"/>
              <a:t>CE:</a:t>
            </a:r>
            <a:r>
              <a:rPr lang="en-GB"/>
              <a:t> Nhận dữ liệu và chuyển đến AR9880.</a:t>
            </a:r>
            <a:endParaRPr/>
          </a:p>
          <a:p>
            <a:pPr marL="0" lvl="0" indent="-76200" algn="l" rtl="0">
              <a:spcBef>
                <a:spcPts val="0"/>
              </a:spcBef>
              <a:spcAft>
                <a:spcPts val="0"/>
              </a:spcAft>
              <a:buClr>
                <a:schemeClr val="dk1"/>
              </a:buClr>
              <a:buSzPts val="1200"/>
              <a:buFont typeface="Calibri"/>
              <a:buAutoNum type="arabicPeriod"/>
            </a:pPr>
            <a:r>
              <a:rPr lang="en-GB" b="1"/>
              <a:t>AR9880:</a:t>
            </a:r>
            <a:r>
              <a:rPr lang="en-GB"/>
              <a:t> Xử lý yêu cầu và gửi kết quả trở lại.</a:t>
            </a:r>
            <a:endParaRPr/>
          </a:p>
          <a:p>
            <a:pPr marL="0" lvl="0" indent="-76200" algn="l" rtl="0">
              <a:spcBef>
                <a:spcPts val="0"/>
              </a:spcBef>
              <a:spcAft>
                <a:spcPts val="0"/>
              </a:spcAft>
              <a:buClr>
                <a:schemeClr val="dk1"/>
              </a:buClr>
              <a:buSzPts val="1200"/>
              <a:buFont typeface="Calibri"/>
              <a:buAutoNum type="arabicPeriod"/>
            </a:pPr>
            <a:r>
              <a:rPr lang="en-GB" b="1"/>
              <a:t>Quá trình ngược lại:</a:t>
            </a:r>
            <a:r>
              <a:rPr lang="en-GB"/>
              <a:t> Kết quả được truyền qua các lớp trở lại ứng dụng.</a:t>
            </a:r>
            <a:endParaRPr/>
          </a:p>
          <a:p>
            <a:pPr marL="0" lvl="0" indent="0" algn="l" rtl="0">
              <a:spcBef>
                <a:spcPts val="0"/>
              </a:spcBef>
              <a:spcAft>
                <a:spcPts val="0"/>
              </a:spcAft>
              <a:buClr>
                <a:schemeClr val="dk1"/>
              </a:buClr>
              <a:buSzPts val="1200"/>
              <a:buFont typeface="Calibri"/>
              <a:buNone/>
            </a:pPr>
            <a:endParaRPr/>
          </a:p>
          <a:p>
            <a:pPr marL="0" lvl="0" indent="0" algn="l" rtl="0">
              <a:spcBef>
                <a:spcPts val="0"/>
              </a:spcBef>
              <a:spcAft>
                <a:spcPts val="0"/>
              </a:spcAft>
              <a:buClr>
                <a:schemeClr val="dk1"/>
              </a:buClr>
              <a:buSzPts val="1200"/>
              <a:buFont typeface="Calibri"/>
              <a:buNone/>
            </a:pPr>
            <a:r>
              <a:rPr lang="en-GB"/>
              <a:t>Cấu hình này được sử dụng để thiết lập các kênh (channels) của Copy Engine trong driver ath10k, cho phép quản lý và tối ưu hóa việc truyền dữ liệu giữa phần mềm (host) và phần cứng (target). Mỗi kênh chịu trách nhiệm xử lý các loại dữ liệu khác nhau như điều khiển, thông tin trạng thái và chẩn đoán, giúp cải thiện hiệu suất và khả năng xử lý dữ liệu trong hệ thống mạng không dây.</a:t>
            </a:r>
            <a:endParaRPr/>
          </a:p>
        </p:txBody>
      </p:sp>
      <p:sp>
        <p:nvSpPr>
          <p:cNvPr id="212" name="Google Shape;212;p10:notes"/>
          <p:cNvSpPr txBox="1">
            <a:spLocks noGrp="1"/>
          </p:cNvSpPr>
          <p:nvPr>
            <p:ph type="sldNum" idx="12"/>
          </p:nvPr>
        </p:nvSpPr>
        <p:spPr>
          <a:xfrm>
            <a:off x="5180013" y="6513513"/>
            <a:ext cx="3962400" cy="3444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11:notes"/>
          <p:cNvSpPr txBox="1">
            <a:spLocks noGrp="1"/>
          </p:cNvSpPr>
          <p:nvPr>
            <p:ph type="body" idx="1"/>
          </p:nvPr>
        </p:nvSpPr>
        <p:spPr>
          <a:xfrm>
            <a:off x="914400" y="3300413"/>
            <a:ext cx="73152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9" name="Google Shape;219;p11: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12:notes"/>
          <p:cNvSpPr txBox="1">
            <a:spLocks noGrp="1"/>
          </p:cNvSpPr>
          <p:nvPr>
            <p:ph type="body" idx="1"/>
          </p:nvPr>
        </p:nvSpPr>
        <p:spPr>
          <a:xfrm>
            <a:off x="914400" y="3300413"/>
            <a:ext cx="73152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6" name="Google Shape;226;p12: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3:notes"/>
          <p:cNvSpPr txBox="1">
            <a:spLocks noGrp="1"/>
          </p:cNvSpPr>
          <p:nvPr>
            <p:ph type="body" idx="1"/>
          </p:nvPr>
        </p:nvSpPr>
        <p:spPr>
          <a:xfrm>
            <a:off x="914400" y="3300413"/>
            <a:ext cx="73152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3" name="Google Shape;233;p13: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14:notes"/>
          <p:cNvSpPr txBox="1">
            <a:spLocks noGrp="1"/>
          </p:cNvSpPr>
          <p:nvPr>
            <p:ph type="body" idx="1"/>
          </p:nvPr>
        </p:nvSpPr>
        <p:spPr>
          <a:xfrm>
            <a:off x="914400" y="3300413"/>
            <a:ext cx="73152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0" name="Google Shape;240;p14: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15:notes"/>
          <p:cNvSpPr txBox="1">
            <a:spLocks noGrp="1"/>
          </p:cNvSpPr>
          <p:nvPr>
            <p:ph type="body" idx="1"/>
          </p:nvPr>
        </p:nvSpPr>
        <p:spPr>
          <a:xfrm>
            <a:off x="914400" y="3300413"/>
            <a:ext cx="73152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7" name="Google Shape;247;p15: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31515cc0654_0_12:notes"/>
          <p:cNvSpPr txBox="1">
            <a:spLocks noGrp="1"/>
          </p:cNvSpPr>
          <p:nvPr>
            <p:ph type="body" idx="1"/>
          </p:nvPr>
        </p:nvSpPr>
        <p:spPr>
          <a:xfrm>
            <a:off x="914400" y="3300413"/>
            <a:ext cx="7315200" cy="2700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7" name="Google Shape;257;g31515cc0654_0_12: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16:notes"/>
          <p:cNvSpPr txBox="1">
            <a:spLocks noGrp="1"/>
          </p:cNvSpPr>
          <p:nvPr>
            <p:ph type="body" idx="1"/>
          </p:nvPr>
        </p:nvSpPr>
        <p:spPr>
          <a:xfrm>
            <a:off x="914400" y="3300413"/>
            <a:ext cx="73152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a:t>The debug log levels can be enabled either with a module parameter named debug_mask or from sysfs. To get debug log messages enabled in the build enable CONFIG_ATH10K_DEBUG.</a:t>
            </a:r>
            <a:endParaRPr/>
          </a:p>
        </p:txBody>
      </p:sp>
      <p:sp>
        <p:nvSpPr>
          <p:cNvPr id="266" name="Google Shape;266;p16: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31515cc0654_0_22:notes"/>
          <p:cNvSpPr txBox="1">
            <a:spLocks noGrp="1"/>
          </p:cNvSpPr>
          <p:nvPr>
            <p:ph type="body" idx="1"/>
          </p:nvPr>
        </p:nvSpPr>
        <p:spPr>
          <a:xfrm>
            <a:off x="914400" y="3300413"/>
            <a:ext cx="7315200" cy="2700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5" name="Google Shape;275;g31515cc0654_0_22: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p17:notes"/>
          <p:cNvSpPr txBox="1">
            <a:spLocks noGrp="1"/>
          </p:cNvSpPr>
          <p:nvPr>
            <p:ph type="body" idx="1"/>
          </p:nvPr>
        </p:nvSpPr>
        <p:spPr>
          <a:xfrm>
            <a:off x="914400" y="3300413"/>
            <a:ext cx="7315200" cy="2700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3" name="Google Shape;283;p17:notes"/>
          <p:cNvSpPr>
            <a:spLocks noGrp="1" noRot="1" noChangeAspect="1"/>
          </p:cNvSpPr>
          <p:nvPr>
            <p:ph type="sldImg" idx="2"/>
          </p:nvPr>
        </p:nvSpPr>
        <p:spPr>
          <a:xfrm>
            <a:off x="2514600" y="857250"/>
            <a:ext cx="4114800" cy="23145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2:notes"/>
          <p:cNvSpPr txBox="1">
            <a:spLocks noGrp="1"/>
          </p:cNvSpPr>
          <p:nvPr>
            <p:ph type="body" idx="1"/>
          </p:nvPr>
        </p:nvSpPr>
        <p:spPr>
          <a:xfrm>
            <a:off x="914400" y="3300413"/>
            <a:ext cx="73152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9" name="Google Shape;139;p2: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19:notes"/>
          <p:cNvSpPr txBox="1">
            <a:spLocks noGrp="1"/>
          </p:cNvSpPr>
          <p:nvPr>
            <p:ph type="body" idx="1"/>
          </p:nvPr>
        </p:nvSpPr>
        <p:spPr>
          <a:xfrm>
            <a:off x="914400" y="3300413"/>
            <a:ext cx="73152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1" name="Google Shape;291;p19: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31515cc0654_31_3:notes"/>
          <p:cNvSpPr txBox="1">
            <a:spLocks noGrp="1"/>
          </p:cNvSpPr>
          <p:nvPr>
            <p:ph type="body" idx="1"/>
          </p:nvPr>
        </p:nvSpPr>
        <p:spPr>
          <a:xfrm>
            <a:off x="914400" y="3300413"/>
            <a:ext cx="7315200" cy="2700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9" name="Google Shape;299;g31515cc0654_31_3: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31515cc0654_31_11:notes"/>
          <p:cNvSpPr txBox="1">
            <a:spLocks noGrp="1"/>
          </p:cNvSpPr>
          <p:nvPr>
            <p:ph type="body" idx="1"/>
          </p:nvPr>
        </p:nvSpPr>
        <p:spPr>
          <a:xfrm>
            <a:off x="914400" y="3300413"/>
            <a:ext cx="7315200" cy="2700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7" name="Google Shape;307;g31515cc0654_31_11: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a:extLst>
            <a:ext uri="{FF2B5EF4-FFF2-40B4-BE49-F238E27FC236}">
              <a16:creationId xmlns:a16="http://schemas.microsoft.com/office/drawing/2014/main" id="{7A5CDC28-D818-AF2A-2EB0-CB8140F901C1}"/>
            </a:ext>
          </a:extLst>
        </p:cNvPr>
        <p:cNvGrpSpPr/>
        <p:nvPr/>
      </p:nvGrpSpPr>
      <p:grpSpPr>
        <a:xfrm>
          <a:off x="0" y="0"/>
          <a:ext cx="0" cy="0"/>
          <a:chOff x="0" y="0"/>
          <a:chExt cx="0" cy="0"/>
        </a:xfrm>
      </p:grpSpPr>
      <p:sp>
        <p:nvSpPr>
          <p:cNvPr id="349" name="Google Shape;349;p21:notes">
            <a:extLst>
              <a:ext uri="{FF2B5EF4-FFF2-40B4-BE49-F238E27FC236}">
                <a16:creationId xmlns:a16="http://schemas.microsoft.com/office/drawing/2014/main" id="{B53A2A40-E38E-88F9-C1AE-5EE5C47F8973}"/>
              </a:ext>
            </a:extLst>
          </p:cNvPr>
          <p:cNvSpPr txBox="1">
            <a:spLocks noGrp="1"/>
          </p:cNvSpPr>
          <p:nvPr>
            <p:ph type="body" idx="1"/>
          </p:nvPr>
        </p:nvSpPr>
        <p:spPr>
          <a:xfrm>
            <a:off x="914400" y="3300413"/>
            <a:ext cx="73152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0" name="Google Shape;350;p21:notes">
            <a:extLst>
              <a:ext uri="{FF2B5EF4-FFF2-40B4-BE49-F238E27FC236}">
                <a16:creationId xmlns:a16="http://schemas.microsoft.com/office/drawing/2014/main" id="{74CE01EE-424E-F732-A10C-B69B528B9418}"/>
              </a:ext>
            </a:extLst>
          </p:cNvPr>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257064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a:extLst>
            <a:ext uri="{FF2B5EF4-FFF2-40B4-BE49-F238E27FC236}">
              <a16:creationId xmlns:a16="http://schemas.microsoft.com/office/drawing/2014/main" id="{430472FA-855A-F8D4-09B5-69F1028F5253}"/>
            </a:ext>
          </a:extLst>
        </p:cNvPr>
        <p:cNvGrpSpPr/>
        <p:nvPr/>
      </p:nvGrpSpPr>
      <p:grpSpPr>
        <a:xfrm>
          <a:off x="0" y="0"/>
          <a:ext cx="0" cy="0"/>
          <a:chOff x="0" y="0"/>
          <a:chExt cx="0" cy="0"/>
        </a:xfrm>
      </p:grpSpPr>
      <p:sp>
        <p:nvSpPr>
          <p:cNvPr id="349" name="Google Shape;349;p21:notes">
            <a:extLst>
              <a:ext uri="{FF2B5EF4-FFF2-40B4-BE49-F238E27FC236}">
                <a16:creationId xmlns:a16="http://schemas.microsoft.com/office/drawing/2014/main" id="{3FCCAAB2-C033-ADBB-D6DB-2A15222F787E}"/>
              </a:ext>
            </a:extLst>
          </p:cNvPr>
          <p:cNvSpPr txBox="1">
            <a:spLocks noGrp="1"/>
          </p:cNvSpPr>
          <p:nvPr>
            <p:ph type="body" idx="1"/>
          </p:nvPr>
        </p:nvSpPr>
        <p:spPr>
          <a:xfrm>
            <a:off x="914400" y="3300413"/>
            <a:ext cx="73152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0" name="Google Shape;350;p21:notes">
            <a:extLst>
              <a:ext uri="{FF2B5EF4-FFF2-40B4-BE49-F238E27FC236}">
                <a16:creationId xmlns:a16="http://schemas.microsoft.com/office/drawing/2014/main" id="{CD4CF616-7DCC-A850-4C9E-3AC41A46D905}"/>
              </a:ext>
            </a:extLst>
          </p:cNvPr>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9855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a:extLst>
            <a:ext uri="{FF2B5EF4-FFF2-40B4-BE49-F238E27FC236}">
              <a16:creationId xmlns:a16="http://schemas.microsoft.com/office/drawing/2014/main" id="{E7EE5726-3F0C-1A4D-D267-6E1FE565A506}"/>
            </a:ext>
          </a:extLst>
        </p:cNvPr>
        <p:cNvGrpSpPr/>
        <p:nvPr/>
      </p:nvGrpSpPr>
      <p:grpSpPr>
        <a:xfrm>
          <a:off x="0" y="0"/>
          <a:ext cx="0" cy="0"/>
          <a:chOff x="0" y="0"/>
          <a:chExt cx="0" cy="0"/>
        </a:xfrm>
      </p:grpSpPr>
      <p:sp>
        <p:nvSpPr>
          <p:cNvPr id="349" name="Google Shape;349;p21:notes">
            <a:extLst>
              <a:ext uri="{FF2B5EF4-FFF2-40B4-BE49-F238E27FC236}">
                <a16:creationId xmlns:a16="http://schemas.microsoft.com/office/drawing/2014/main" id="{AE28C382-B4A3-E0B9-20C4-84CACD30AF4E}"/>
              </a:ext>
            </a:extLst>
          </p:cNvPr>
          <p:cNvSpPr txBox="1">
            <a:spLocks noGrp="1"/>
          </p:cNvSpPr>
          <p:nvPr>
            <p:ph type="body" idx="1"/>
          </p:nvPr>
        </p:nvSpPr>
        <p:spPr>
          <a:xfrm>
            <a:off x="914400" y="3300413"/>
            <a:ext cx="73152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0" name="Google Shape;350;p21:notes">
            <a:extLst>
              <a:ext uri="{FF2B5EF4-FFF2-40B4-BE49-F238E27FC236}">
                <a16:creationId xmlns:a16="http://schemas.microsoft.com/office/drawing/2014/main" id="{84001066-8EC8-F788-1FEB-DA2867C1FC9A}"/>
              </a:ext>
            </a:extLst>
          </p:cNvPr>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169827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p18:notes"/>
          <p:cNvSpPr txBox="1">
            <a:spLocks noGrp="1"/>
          </p:cNvSpPr>
          <p:nvPr>
            <p:ph type="body" idx="1"/>
          </p:nvPr>
        </p:nvSpPr>
        <p:spPr>
          <a:xfrm>
            <a:off x="914400" y="3300413"/>
            <a:ext cx="7315200" cy="2700300"/>
          </a:xfrm>
          <a:prstGeom prst="rect">
            <a:avLst/>
          </a:prstGeom>
        </p:spPr>
        <p:txBody>
          <a:bodyPr spcFirstLastPara="1" wrap="square" lIns="91425" tIns="45700" rIns="91425" bIns="45700" anchor="t" anchorCtr="0">
            <a:noAutofit/>
          </a:bodyPr>
          <a:lstStyle/>
          <a:p>
            <a:r>
              <a:rPr lang="vi-VN" dirty="0"/>
              <a:t>Dưới đây là giải thích ý nghĩa của từng </a:t>
            </a:r>
            <a:r>
              <a:rPr lang="vi-VN" b="1" dirty="0"/>
              <a:t>debug mask</a:t>
            </a:r>
            <a:r>
              <a:rPr lang="vi-VN" dirty="0"/>
              <a:t> trong enum ath10k_debug_mask:</a:t>
            </a:r>
          </a:p>
          <a:p>
            <a:r>
              <a:rPr lang="vi-VN" b="1" dirty="0"/>
              <a:t>1. ATH10K_DBG_PCI (0x00000001)</a:t>
            </a:r>
          </a:p>
          <a:p>
            <a:pPr>
              <a:buFont typeface="Arial" panose="020B0604020202020204" pitchFamily="34" charset="0"/>
              <a:buChar char="•"/>
            </a:pPr>
            <a:r>
              <a:rPr lang="vi-VN" dirty="0"/>
              <a:t>Gỡ lỗi các thao tác liên quan đến giao diện </a:t>
            </a:r>
            <a:r>
              <a:rPr lang="vi-VN" b="1" dirty="0"/>
              <a:t>PCIe</a:t>
            </a:r>
            <a:r>
              <a:rPr lang="vi-VN" dirty="0"/>
              <a:t> (Peripheral Component Interconnect Express).</a:t>
            </a:r>
          </a:p>
          <a:p>
            <a:pPr>
              <a:buFont typeface="Arial" panose="020B0604020202020204" pitchFamily="34" charset="0"/>
              <a:buChar char="•"/>
            </a:pPr>
            <a:r>
              <a:rPr lang="vi-VN" dirty="0"/>
              <a:t>Ví dụ: theo dõi việc đọc/ghi thanh ghi hoặc xử lý DMA (Direct Memory Access) qua PCIe.</a:t>
            </a:r>
          </a:p>
          <a:p>
            <a:r>
              <a:rPr lang="vi-VN" b="1" dirty="0"/>
              <a:t>2. ATH10K_DBG_WMI (0x00000002)</a:t>
            </a:r>
          </a:p>
          <a:p>
            <a:pPr>
              <a:buFont typeface="Arial" panose="020B0604020202020204" pitchFamily="34" charset="0"/>
              <a:buChar char="•"/>
            </a:pPr>
            <a:r>
              <a:rPr lang="vi-VN" dirty="0"/>
              <a:t>Gỡ lỗi giao thức </a:t>
            </a:r>
            <a:r>
              <a:rPr lang="vi-VN" b="1" dirty="0"/>
              <a:t>WMI</a:t>
            </a:r>
            <a:r>
              <a:rPr lang="vi-VN" dirty="0"/>
              <a:t> (Wireless Module Interface).</a:t>
            </a:r>
          </a:p>
          <a:p>
            <a:pPr>
              <a:buFont typeface="Arial" panose="020B0604020202020204" pitchFamily="34" charset="0"/>
              <a:buChar char="•"/>
            </a:pPr>
            <a:r>
              <a:rPr lang="vi-VN" dirty="0"/>
              <a:t>WMI là giao thức giao tiếp giữa driver và firmware của card mạng, thường để gửi lệnh và nhận sự kiện.</a:t>
            </a:r>
          </a:p>
          <a:p>
            <a:r>
              <a:rPr lang="vi-VN" b="1" dirty="0"/>
              <a:t>3. ATH10K_DBG_HTC (0x00000004)</a:t>
            </a:r>
          </a:p>
          <a:p>
            <a:pPr>
              <a:buFont typeface="Arial" panose="020B0604020202020204" pitchFamily="34" charset="0"/>
              <a:buChar char="•"/>
            </a:pPr>
            <a:r>
              <a:rPr lang="vi-VN" dirty="0"/>
              <a:t>Gỡ lỗi giao thức </a:t>
            </a:r>
            <a:r>
              <a:rPr lang="vi-VN" b="1" dirty="0"/>
              <a:t>HTC</a:t>
            </a:r>
            <a:r>
              <a:rPr lang="vi-VN" dirty="0"/>
              <a:t> (Host Target Communication).</a:t>
            </a:r>
          </a:p>
          <a:p>
            <a:pPr>
              <a:buFont typeface="Arial" panose="020B0604020202020204" pitchFamily="34" charset="0"/>
              <a:buChar char="•"/>
            </a:pPr>
            <a:r>
              <a:rPr lang="vi-VN" dirty="0"/>
              <a:t>HTC là giao thức cấp thấp dùng để truyền dữ liệu giữa máy chủ (host) và thiết bị mục tiêu (target).</a:t>
            </a:r>
          </a:p>
          <a:p>
            <a:r>
              <a:rPr lang="vi-VN" b="1" dirty="0"/>
              <a:t>4. ATH10K_DBG_HTT (0x00000008)</a:t>
            </a:r>
          </a:p>
          <a:p>
            <a:pPr>
              <a:buFont typeface="Arial" panose="020B0604020202020204" pitchFamily="34" charset="0"/>
              <a:buChar char="•"/>
            </a:pPr>
            <a:r>
              <a:rPr lang="vi-VN" dirty="0"/>
              <a:t>Gỡ lỗi giao thức </a:t>
            </a:r>
            <a:r>
              <a:rPr lang="vi-VN" b="1" dirty="0"/>
              <a:t>HTT</a:t>
            </a:r>
            <a:r>
              <a:rPr lang="vi-VN" dirty="0"/>
              <a:t> (Host Target Transport).</a:t>
            </a:r>
          </a:p>
          <a:p>
            <a:pPr>
              <a:buFont typeface="Arial" panose="020B0604020202020204" pitchFamily="34" charset="0"/>
              <a:buChar char="•"/>
            </a:pPr>
            <a:r>
              <a:rPr lang="vi-VN" dirty="0"/>
              <a:t>HTT xử lý truyền tải dữ liệu (thường là gói tin mạng) giữa máy chủ và thiết bị không dây.</a:t>
            </a:r>
          </a:p>
          <a:p>
            <a:r>
              <a:rPr lang="vi-VN" b="1" dirty="0"/>
              <a:t>5. ATH10K_DBG_MAC (0x00000010)</a:t>
            </a:r>
          </a:p>
          <a:p>
            <a:pPr>
              <a:buFont typeface="Arial" panose="020B0604020202020204" pitchFamily="34" charset="0"/>
              <a:buChar char="•"/>
            </a:pPr>
            <a:r>
              <a:rPr lang="vi-VN" dirty="0"/>
              <a:t>Gỡ lỗi chức năng </a:t>
            </a:r>
            <a:r>
              <a:rPr lang="vi-VN" b="1" dirty="0"/>
              <a:t>MAC</a:t>
            </a:r>
            <a:r>
              <a:rPr lang="vi-VN" dirty="0"/>
              <a:t> (Media Access Control).</a:t>
            </a:r>
          </a:p>
          <a:p>
            <a:pPr>
              <a:buFont typeface="Arial" panose="020B0604020202020204" pitchFamily="34" charset="0"/>
              <a:buChar char="•"/>
            </a:pPr>
            <a:r>
              <a:rPr lang="vi-VN" dirty="0"/>
              <a:t>Theo dõi các hoạt động ở lớp MAC như điều khiển truy cập kênh, điều phối gói tin, khung quản lý (beacon, association request).</a:t>
            </a:r>
          </a:p>
          <a:p>
            <a:r>
              <a:rPr lang="vi-VN" b="1" dirty="0"/>
              <a:t>6. ATH10K_DBG_BOOT (0x00000020)</a:t>
            </a:r>
          </a:p>
          <a:p>
            <a:pPr>
              <a:buFont typeface="Arial" panose="020B0604020202020204" pitchFamily="34" charset="0"/>
              <a:buChar char="•"/>
            </a:pPr>
            <a:r>
              <a:rPr lang="vi-VN" dirty="0"/>
              <a:t>Gỡ lỗi quá trình </a:t>
            </a:r>
            <a:r>
              <a:rPr lang="vi-VN" b="1" dirty="0"/>
              <a:t>khởi động</a:t>
            </a:r>
            <a:r>
              <a:rPr lang="vi-VN" dirty="0"/>
              <a:t> của thiết bị.</a:t>
            </a:r>
          </a:p>
          <a:p>
            <a:pPr>
              <a:buFont typeface="Arial" panose="020B0604020202020204" pitchFamily="34" charset="0"/>
              <a:buChar char="•"/>
            </a:pPr>
            <a:r>
              <a:rPr lang="vi-VN" dirty="0"/>
              <a:t>Bao gồm việc tải firmware, xác thực trạng thái thiết bị khi khởi động.</a:t>
            </a:r>
          </a:p>
          <a:p>
            <a:r>
              <a:rPr lang="vi-VN" b="1" dirty="0"/>
              <a:t>7. ATH10K_DBG_PCI_DUMP (0x00000040)</a:t>
            </a:r>
          </a:p>
          <a:p>
            <a:pPr>
              <a:buFont typeface="Arial" panose="020B0604020202020204" pitchFamily="34" charset="0"/>
              <a:buChar char="•"/>
            </a:pPr>
            <a:r>
              <a:rPr lang="vi-VN" dirty="0"/>
              <a:t>Xuất toàn bộ thông tin </a:t>
            </a:r>
            <a:r>
              <a:rPr lang="vi-VN" b="1" dirty="0"/>
              <a:t>PCI dump</a:t>
            </a:r>
            <a:r>
              <a:rPr lang="vi-VN" dirty="0"/>
              <a:t> để hỗ trợ gỡ lỗi chi tiết.</a:t>
            </a:r>
          </a:p>
          <a:p>
            <a:pPr>
              <a:buFont typeface="Arial" panose="020B0604020202020204" pitchFamily="34" charset="0"/>
              <a:buChar char="•"/>
            </a:pPr>
            <a:r>
              <a:rPr lang="vi-VN" dirty="0"/>
              <a:t>Dùng để ghi nhận trạng thái PCIe trong trường hợp lỗi.</a:t>
            </a:r>
          </a:p>
          <a:p>
            <a:r>
              <a:rPr lang="vi-VN" b="1" dirty="0"/>
              <a:t>8. ATH10K_DBG_HTT_DUMP (0x00000080)</a:t>
            </a:r>
          </a:p>
          <a:p>
            <a:pPr>
              <a:buFont typeface="Arial" panose="020B0604020202020204" pitchFamily="34" charset="0"/>
              <a:buChar char="•"/>
            </a:pPr>
            <a:r>
              <a:rPr lang="vi-VN" dirty="0"/>
              <a:t>Gỡ lỗi các trạng thái hoặc dữ liệu dump liên quan đến </a:t>
            </a:r>
            <a:r>
              <a:rPr lang="vi-VN" b="1" dirty="0"/>
              <a:t>HTT</a:t>
            </a:r>
            <a:r>
              <a:rPr lang="vi-VN" dirty="0"/>
              <a:t>.</a:t>
            </a:r>
          </a:p>
          <a:p>
            <a:pPr>
              <a:buFont typeface="Arial" panose="020B0604020202020204" pitchFamily="34" charset="0"/>
              <a:buChar char="•"/>
            </a:pPr>
            <a:r>
              <a:rPr lang="vi-VN" dirty="0"/>
              <a:t>Hữu ích khi kiểm tra gói dữ liệu hoặc các giao dịch HTT gặp lỗi.</a:t>
            </a:r>
          </a:p>
          <a:p>
            <a:r>
              <a:rPr lang="vi-VN" b="1" dirty="0"/>
              <a:t>9. ATH10K_DBG_MGMT (0x00000100)</a:t>
            </a:r>
          </a:p>
          <a:p>
            <a:pPr>
              <a:buFont typeface="Arial" panose="020B0604020202020204" pitchFamily="34" charset="0"/>
              <a:buChar char="•"/>
            </a:pPr>
            <a:r>
              <a:rPr lang="vi-VN" dirty="0"/>
              <a:t>Gỡ lỗi các khung </a:t>
            </a:r>
            <a:r>
              <a:rPr lang="vi-VN" b="1" dirty="0"/>
              <a:t>quản lý</a:t>
            </a:r>
            <a:r>
              <a:rPr lang="vi-VN" dirty="0"/>
              <a:t> (management frames).</a:t>
            </a:r>
          </a:p>
          <a:p>
            <a:pPr>
              <a:buFont typeface="Arial" panose="020B0604020202020204" pitchFamily="34" charset="0"/>
              <a:buChar char="•"/>
            </a:pPr>
            <a:r>
              <a:rPr lang="vi-VN" dirty="0"/>
              <a:t>Bao gồm beacon, probe request/response, association, deauthentication, v.v.</a:t>
            </a:r>
          </a:p>
          <a:p>
            <a:r>
              <a:rPr lang="vi-VN" b="1" dirty="0"/>
              <a:t>10. ATH10K_DBG_DATA (0x00000200)</a:t>
            </a:r>
          </a:p>
          <a:p>
            <a:pPr>
              <a:buFont typeface="Arial" panose="020B0604020202020204" pitchFamily="34" charset="0"/>
              <a:buChar char="•"/>
            </a:pPr>
            <a:r>
              <a:rPr lang="vi-VN" dirty="0"/>
              <a:t>Gỡ lỗi các khung </a:t>
            </a:r>
            <a:r>
              <a:rPr lang="vi-VN" b="1" dirty="0"/>
              <a:t>dữ liệu</a:t>
            </a:r>
            <a:r>
              <a:rPr lang="vi-VN" dirty="0"/>
              <a:t> (data frames).</a:t>
            </a:r>
          </a:p>
          <a:p>
            <a:pPr>
              <a:buFont typeface="Arial" panose="020B0604020202020204" pitchFamily="34" charset="0"/>
              <a:buChar char="•"/>
            </a:pPr>
            <a:r>
              <a:rPr lang="vi-VN" dirty="0"/>
              <a:t>Theo dõi luồng dữ liệu mạng để phân tích lỗi liên quan đến truyền/nhận gói tin.</a:t>
            </a:r>
          </a:p>
          <a:p>
            <a:r>
              <a:rPr lang="vi-VN" b="1" dirty="0"/>
              <a:t>11. ATH10K_DBG_BMI (0x00000400)</a:t>
            </a:r>
          </a:p>
          <a:p>
            <a:pPr>
              <a:buFont typeface="Arial" panose="020B0604020202020204" pitchFamily="34" charset="0"/>
              <a:buChar char="•"/>
            </a:pPr>
            <a:r>
              <a:rPr lang="vi-VN" dirty="0"/>
              <a:t>Gỡ lỗi giao thức </a:t>
            </a:r>
            <a:r>
              <a:rPr lang="vi-VN" b="1" dirty="0"/>
              <a:t>BMI</a:t>
            </a:r>
            <a:r>
              <a:rPr lang="vi-VN" dirty="0"/>
              <a:t> (Boot Manager Interface).</a:t>
            </a:r>
          </a:p>
          <a:p>
            <a:pPr>
              <a:buFont typeface="Arial" panose="020B0604020202020204" pitchFamily="34" charset="0"/>
              <a:buChar char="•"/>
            </a:pPr>
            <a:r>
              <a:rPr lang="vi-VN" dirty="0"/>
              <a:t>BMI dùng để giao tiếp giữa driver và firmware trong quá trình khởi động.</a:t>
            </a:r>
          </a:p>
          <a:p>
            <a:r>
              <a:rPr lang="vi-VN" b="1" dirty="0"/>
              <a:t>12. ATH10K_DBG_REGULATORY (0x00000800)</a:t>
            </a:r>
          </a:p>
          <a:p>
            <a:pPr>
              <a:buFont typeface="Arial" panose="020B0604020202020204" pitchFamily="34" charset="0"/>
              <a:buChar char="•"/>
            </a:pPr>
            <a:r>
              <a:rPr lang="vi-VN" dirty="0"/>
              <a:t>Gỡ lỗi các vấn đề liên quan đến </a:t>
            </a:r>
            <a:r>
              <a:rPr lang="vi-VN" b="1" dirty="0"/>
              <a:t>quy định tần số</a:t>
            </a:r>
            <a:r>
              <a:rPr lang="vi-VN" dirty="0"/>
              <a:t> (regulatory domain).</a:t>
            </a:r>
          </a:p>
          <a:p>
            <a:pPr>
              <a:buFont typeface="Arial" panose="020B0604020202020204" pitchFamily="34" charset="0"/>
              <a:buChar char="•"/>
            </a:pPr>
            <a:r>
              <a:rPr lang="vi-VN" dirty="0"/>
              <a:t>Theo dõi việc cấu hình và tuân thủ các quy định phát sóng không dây theo từng quốc gia.</a:t>
            </a:r>
          </a:p>
          <a:p>
            <a:r>
              <a:rPr lang="vi-VN" b="1" dirty="0"/>
              <a:t>13. ATH10K_DBG_TESTMODE (0x00001000)</a:t>
            </a:r>
          </a:p>
          <a:p>
            <a:pPr>
              <a:buFont typeface="Arial" panose="020B0604020202020204" pitchFamily="34" charset="0"/>
              <a:buChar char="•"/>
            </a:pPr>
            <a:r>
              <a:rPr lang="vi-VN" dirty="0"/>
              <a:t>Gỡ lỗi chế độ </a:t>
            </a:r>
            <a:r>
              <a:rPr lang="vi-VN" b="1" dirty="0"/>
              <a:t>kiểm thử</a:t>
            </a:r>
            <a:r>
              <a:rPr lang="vi-VN" dirty="0"/>
              <a:t> (test mode).</a:t>
            </a:r>
          </a:p>
          <a:p>
            <a:pPr>
              <a:buFont typeface="Arial" panose="020B0604020202020204" pitchFamily="34" charset="0"/>
              <a:buChar char="•"/>
            </a:pPr>
            <a:r>
              <a:rPr lang="vi-VN" dirty="0"/>
              <a:t>Thường dùng để kiểm tra hiệu năng hoặc hành vi của thiết bị trong môi trường thử nghiệm.</a:t>
            </a:r>
          </a:p>
          <a:p>
            <a:r>
              <a:rPr lang="vi-VN" b="1" dirty="0"/>
              <a:t>14. ATH10K_DBG_WMI_PRINT (0x00002000)</a:t>
            </a:r>
          </a:p>
          <a:p>
            <a:pPr>
              <a:buFont typeface="Arial" panose="020B0604020202020204" pitchFamily="34" charset="0"/>
              <a:buChar char="•"/>
            </a:pPr>
            <a:r>
              <a:rPr lang="vi-VN" dirty="0"/>
              <a:t>In các lệnh </a:t>
            </a:r>
            <a:r>
              <a:rPr lang="vi-VN" b="1" dirty="0"/>
              <a:t>WMI</a:t>
            </a:r>
            <a:r>
              <a:rPr lang="vi-VN" dirty="0"/>
              <a:t> và sự kiện vào log để gỡ lỗi chi tiết.</a:t>
            </a:r>
          </a:p>
          <a:p>
            <a:pPr>
              <a:buFont typeface="Arial" panose="020B0604020202020204" pitchFamily="34" charset="0"/>
              <a:buChar char="•"/>
            </a:pPr>
            <a:r>
              <a:rPr lang="vi-VN" dirty="0"/>
              <a:t>Hữu ích khi muốn phân tích giao tiếp giữa firmware và driver.</a:t>
            </a:r>
          </a:p>
          <a:p>
            <a:r>
              <a:rPr lang="vi-VN" b="1" dirty="0"/>
              <a:t>15. ATH10K_DBG_PCI_PS (0x00004000)</a:t>
            </a:r>
          </a:p>
          <a:p>
            <a:pPr>
              <a:buFont typeface="Arial" panose="020B0604020202020204" pitchFamily="34" charset="0"/>
              <a:buChar char="•"/>
            </a:pPr>
            <a:r>
              <a:rPr lang="vi-VN" dirty="0"/>
              <a:t>Gỡ lỗi trạng thái </a:t>
            </a:r>
            <a:r>
              <a:rPr lang="vi-VN" b="1" dirty="0"/>
              <a:t>Power Save</a:t>
            </a:r>
            <a:r>
              <a:rPr lang="vi-VN" dirty="0"/>
              <a:t> liên quan đến giao diện PCIe.</a:t>
            </a:r>
          </a:p>
          <a:p>
            <a:pPr>
              <a:buFont typeface="Arial" panose="020B0604020202020204" pitchFamily="34" charset="0"/>
              <a:buChar char="•"/>
            </a:pPr>
            <a:r>
              <a:rPr lang="vi-VN" dirty="0"/>
              <a:t>Theo dõi các hoạt động chuyển đổi giữa các trạng thái tiết kiệm năng lượng.</a:t>
            </a:r>
          </a:p>
          <a:p>
            <a:r>
              <a:rPr lang="vi-VN" b="1" dirty="0"/>
              <a:t>16. ATH10K_DBG_AHB (0x00008000)</a:t>
            </a:r>
          </a:p>
          <a:p>
            <a:pPr>
              <a:buFont typeface="Arial" panose="020B0604020202020204" pitchFamily="34" charset="0"/>
              <a:buChar char="•"/>
            </a:pPr>
            <a:r>
              <a:rPr lang="vi-VN" dirty="0"/>
              <a:t>Gỡ lỗi các hoạt động giao diện </a:t>
            </a:r>
            <a:r>
              <a:rPr lang="vi-VN" b="1" dirty="0"/>
              <a:t>AHB</a:t>
            </a:r>
            <a:r>
              <a:rPr lang="vi-VN" dirty="0"/>
              <a:t> (Advanced High-performance Bus).</a:t>
            </a:r>
          </a:p>
          <a:p>
            <a:pPr>
              <a:buFont typeface="Arial" panose="020B0604020202020204" pitchFamily="34" charset="0"/>
              <a:buChar char="•"/>
            </a:pPr>
            <a:r>
              <a:rPr lang="vi-VN" dirty="0"/>
              <a:t>Chủ yếu áp dụng cho các thiết bị nhúng không sử dụng PCIe.</a:t>
            </a:r>
          </a:p>
          <a:p>
            <a:r>
              <a:rPr lang="vi-VN" b="1" dirty="0"/>
              <a:t>17. ATH10K_DBG_NO_DBGLOG (0x10000000)</a:t>
            </a:r>
          </a:p>
          <a:p>
            <a:pPr>
              <a:buFont typeface="Arial" panose="020B0604020202020204" pitchFamily="34" charset="0"/>
              <a:buChar char="•"/>
            </a:pPr>
            <a:r>
              <a:rPr lang="vi-VN" b="1" dirty="0"/>
              <a:t>Tắt log của firmware</a:t>
            </a:r>
            <a:r>
              <a:rPr lang="vi-VN" dirty="0"/>
              <a:t>.</a:t>
            </a:r>
          </a:p>
          <a:p>
            <a:pPr>
              <a:buFont typeface="Arial" panose="020B0604020202020204" pitchFamily="34" charset="0"/>
              <a:buChar char="•"/>
            </a:pPr>
            <a:r>
              <a:rPr lang="vi-VN" dirty="0"/>
              <a:t>Không ghi các thông điệp log hex từ firmware vào kernel log, giúp giảm tải log khi cần.</a:t>
            </a:r>
          </a:p>
          <a:p>
            <a:r>
              <a:rPr lang="vi-VN" b="1" dirty="0"/>
              <a:t>18. ATH10K_DBG_MAC2 (0x20000000)</a:t>
            </a:r>
          </a:p>
          <a:p>
            <a:pPr>
              <a:buFont typeface="Arial" panose="020B0604020202020204" pitchFamily="34" charset="0"/>
              <a:buChar char="•"/>
            </a:pPr>
            <a:r>
              <a:rPr lang="vi-VN" dirty="0"/>
              <a:t>Gỡ lỗi </a:t>
            </a:r>
            <a:r>
              <a:rPr lang="vi-VN" b="1" dirty="0"/>
              <a:t>MAC</a:t>
            </a:r>
            <a:r>
              <a:rPr lang="vi-VN" dirty="0"/>
              <a:t> chi tiết hơn.</a:t>
            </a:r>
          </a:p>
          <a:p>
            <a:pPr>
              <a:buFont typeface="Arial" panose="020B0604020202020204" pitchFamily="34" charset="0"/>
              <a:buChar char="•"/>
            </a:pPr>
            <a:r>
              <a:rPr lang="vi-VN" dirty="0"/>
              <a:t>Bao gồm các thông tin nâng cao để theo dõi hoạt động của MAC.</a:t>
            </a:r>
          </a:p>
          <a:p>
            <a:r>
              <a:rPr lang="vi-VN" b="1" dirty="0"/>
              <a:t>19. ATH10K_DBG_INFO_AS_DBG (0x40000000)</a:t>
            </a:r>
          </a:p>
          <a:p>
            <a:pPr>
              <a:buFont typeface="Arial" panose="020B0604020202020204" pitchFamily="34" charset="0"/>
              <a:buChar char="•"/>
            </a:pPr>
            <a:r>
              <a:rPr lang="vi-VN" dirty="0"/>
              <a:t>Xem thông tin </a:t>
            </a:r>
            <a:r>
              <a:rPr lang="vi-VN" b="1" dirty="0"/>
              <a:t>info</a:t>
            </a:r>
            <a:r>
              <a:rPr lang="vi-VN" dirty="0"/>
              <a:t> như log gỡ lỗi.</a:t>
            </a:r>
          </a:p>
          <a:p>
            <a:pPr>
              <a:buFont typeface="Arial" panose="020B0604020202020204" pitchFamily="34" charset="0"/>
              <a:buChar char="•"/>
            </a:pPr>
            <a:r>
              <a:rPr lang="vi-VN" dirty="0"/>
              <a:t>Hữu ích khi muốn phân biệt log thông tin và log gỡ lỗi.</a:t>
            </a:r>
          </a:p>
          <a:p>
            <a:r>
              <a:rPr lang="vi-VN" b="1" dirty="0"/>
              <a:t>20. ATH10K_DBG_FW (0x80000000)</a:t>
            </a:r>
          </a:p>
          <a:p>
            <a:pPr>
              <a:buFont typeface="Arial" panose="020B0604020202020204" pitchFamily="34" charset="0"/>
              <a:buChar char="•"/>
            </a:pPr>
            <a:r>
              <a:rPr lang="vi-VN" dirty="0"/>
              <a:t>Gỡ lỗi </a:t>
            </a:r>
            <a:r>
              <a:rPr lang="vi-VN" b="1" dirty="0"/>
              <a:t>firmware</a:t>
            </a:r>
            <a:r>
              <a:rPr lang="vi-VN" dirty="0"/>
              <a:t>.</a:t>
            </a:r>
          </a:p>
          <a:p>
            <a:pPr>
              <a:buFont typeface="Arial" panose="020B0604020202020204" pitchFamily="34" charset="0"/>
              <a:buChar char="•"/>
            </a:pPr>
            <a:r>
              <a:rPr lang="vi-VN" dirty="0"/>
              <a:t>Theo dõi các vấn đề hoặc trạng thái firmware chạy trên thiết bị không dây.</a:t>
            </a:r>
          </a:p>
          <a:p>
            <a:r>
              <a:rPr lang="vi-VN" b="1" dirty="0"/>
              <a:t>21. ATH10K_DBG_ANY (0xffffffff)</a:t>
            </a:r>
          </a:p>
          <a:p>
            <a:pPr>
              <a:buFont typeface="Arial" panose="020B0604020202020204" pitchFamily="34" charset="0"/>
              <a:buChar char="•"/>
            </a:pPr>
            <a:r>
              <a:rPr lang="vi-VN" b="1" dirty="0"/>
              <a:t>Bật toàn bộ các chế độ gỡ lỗi</a:t>
            </a:r>
            <a:r>
              <a:rPr lang="vi-VN" dirty="0"/>
              <a:t>.</a:t>
            </a:r>
          </a:p>
          <a:p>
            <a:pPr>
              <a:buFont typeface="Arial" panose="020B0604020202020204" pitchFamily="34" charset="0"/>
              <a:buChar char="•"/>
            </a:pPr>
            <a:r>
              <a:rPr lang="vi-VN" dirty="0"/>
              <a:t>Hữu ích trong trường hợp cần kiểm tra mọi hoạt động của driver.</a:t>
            </a:r>
          </a:p>
          <a:p>
            <a:pPr marL="0" lvl="0" indent="0" algn="l" rtl="0">
              <a:spcBef>
                <a:spcPts val="0"/>
              </a:spcBef>
              <a:spcAft>
                <a:spcPts val="0"/>
              </a:spcAft>
              <a:buNone/>
            </a:pPr>
            <a:endParaRPr dirty="0"/>
          </a:p>
        </p:txBody>
      </p:sp>
      <p:sp>
        <p:nvSpPr>
          <p:cNvPr id="336" name="Google Shape;336;p18: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p20:notes"/>
          <p:cNvSpPr txBox="1">
            <a:spLocks noGrp="1"/>
          </p:cNvSpPr>
          <p:nvPr>
            <p:ph type="body" idx="1"/>
          </p:nvPr>
        </p:nvSpPr>
        <p:spPr>
          <a:xfrm>
            <a:off x="914400" y="3300413"/>
            <a:ext cx="73152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3" name="Google Shape;343;p20: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p21:notes"/>
          <p:cNvSpPr txBox="1">
            <a:spLocks noGrp="1"/>
          </p:cNvSpPr>
          <p:nvPr>
            <p:ph type="body" idx="1"/>
          </p:nvPr>
        </p:nvSpPr>
        <p:spPr>
          <a:xfrm>
            <a:off x="914400" y="3300413"/>
            <a:ext cx="73152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0" name="Google Shape;350;p21: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3:notes"/>
          <p:cNvSpPr txBox="1">
            <a:spLocks noGrp="1"/>
          </p:cNvSpPr>
          <p:nvPr>
            <p:ph type="body" idx="1"/>
          </p:nvPr>
        </p:nvSpPr>
        <p:spPr>
          <a:xfrm>
            <a:off x="914400" y="3300413"/>
            <a:ext cx="73152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3: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4: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1" name="Google Shape;161;p4:notes"/>
          <p:cNvSpPr txBox="1">
            <a:spLocks noGrp="1"/>
          </p:cNvSpPr>
          <p:nvPr>
            <p:ph type="body" idx="1"/>
          </p:nvPr>
        </p:nvSpPr>
        <p:spPr>
          <a:xfrm>
            <a:off x="914400" y="3300413"/>
            <a:ext cx="7315200" cy="2700337"/>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GB"/>
              <a:t>Các dịch vụ trong IEEE 802.11 liên quan đến việc kết nối và quản lý các thiết bị trong mạng không dây, bao gồm:</a:t>
            </a:r>
            <a:endParaRPr/>
          </a:p>
          <a:p>
            <a:pPr marL="0" lvl="0" indent="-76200" algn="l" rtl="0">
              <a:spcBef>
                <a:spcPts val="0"/>
              </a:spcBef>
              <a:spcAft>
                <a:spcPts val="0"/>
              </a:spcAft>
              <a:buClr>
                <a:schemeClr val="dk1"/>
              </a:buClr>
              <a:buSzPts val="1200"/>
              <a:buFont typeface="Calibri"/>
              <a:buAutoNum type="arabicPeriod"/>
            </a:pPr>
            <a:r>
              <a:rPr lang="en-GB" b="1"/>
              <a:t>Scanning (Quét mạng)</a:t>
            </a:r>
            <a:r>
              <a:rPr lang="en-GB"/>
              <a:t>: Quá trình mà thiết bị không dây tìm kiếm các điểm truy cập (AP) trong khu vực. Thiết bị sẽ phát hiện các AP khả dụng và xác định xem có thể kết nối với AP nào.</a:t>
            </a:r>
            <a:endParaRPr/>
          </a:p>
          <a:p>
            <a:pPr marL="0" lvl="0" indent="-76200" algn="l" rtl="0">
              <a:spcBef>
                <a:spcPts val="0"/>
              </a:spcBef>
              <a:spcAft>
                <a:spcPts val="0"/>
              </a:spcAft>
              <a:buClr>
                <a:schemeClr val="dk1"/>
              </a:buClr>
              <a:buSzPts val="1200"/>
              <a:buFont typeface="Calibri"/>
              <a:buAutoNum type="arabicPeriod"/>
            </a:pPr>
            <a:r>
              <a:rPr lang="en-GB" b="1"/>
              <a:t>Authentication (Xác thực)</a:t>
            </a:r>
            <a:r>
              <a:rPr lang="en-GB"/>
              <a:t>: Quá trình xác minh danh tính của thiết bị để đảm bảo rằng nó được phép truy cập vào mạng. Có hai loại xác thực trong IEEE 802.11: xác thực mở (Open System Authentication) và xác thực chia sẻ khóa (Shared Key Authentication).</a:t>
            </a:r>
            <a:endParaRPr/>
          </a:p>
          <a:p>
            <a:pPr marL="0" lvl="0" indent="-76200" algn="l" rtl="0">
              <a:spcBef>
                <a:spcPts val="0"/>
              </a:spcBef>
              <a:spcAft>
                <a:spcPts val="0"/>
              </a:spcAft>
              <a:buClr>
                <a:schemeClr val="dk1"/>
              </a:buClr>
              <a:buSzPts val="1200"/>
              <a:buFont typeface="Calibri"/>
              <a:buAutoNum type="arabicPeriod"/>
            </a:pPr>
            <a:r>
              <a:rPr lang="en-GB" b="1"/>
              <a:t>Association (Kết nối)</a:t>
            </a:r>
            <a:r>
              <a:rPr lang="en-GB"/>
              <a:t>: Sau khi xác thực, thiết bị và AP sẽ thiết lập một liên kết để bắt đầu truyền dữ liệu. Association tạo ra một kết nối giữa thiết bị và AP để thiết bị có thể truyền và nhận dữ liệu qua AP.</a:t>
            </a:r>
            <a:endParaRPr/>
          </a:p>
          <a:p>
            <a:pPr marL="0" lvl="0" indent="-76200" algn="l" rtl="0">
              <a:spcBef>
                <a:spcPts val="0"/>
              </a:spcBef>
              <a:spcAft>
                <a:spcPts val="0"/>
              </a:spcAft>
              <a:buClr>
                <a:schemeClr val="dk1"/>
              </a:buClr>
              <a:buSzPts val="1200"/>
              <a:buFont typeface="Calibri"/>
              <a:buAutoNum type="arabicPeriod"/>
            </a:pPr>
            <a:r>
              <a:rPr lang="en-GB" b="1"/>
              <a:t>Reassociation (Kết nối lại)</a:t>
            </a:r>
            <a:r>
              <a:rPr lang="en-GB"/>
              <a:t>: Khi một thiết bị di chuyển khỏi phạm vi của AP hiện tại, nó có thể kết nối lại với một AP khác. Quá trình này cho phép duy trì kết nối ngay cả khi thiết bị di chuyển qua các vùng phủ sóng khác nhau.</a:t>
            </a:r>
            <a:endParaRPr/>
          </a:p>
          <a:p>
            <a:pPr marL="0" lvl="0" indent="-76200" algn="l" rtl="0">
              <a:spcBef>
                <a:spcPts val="0"/>
              </a:spcBef>
              <a:spcAft>
                <a:spcPts val="0"/>
              </a:spcAft>
              <a:buClr>
                <a:schemeClr val="dk1"/>
              </a:buClr>
              <a:buSzPts val="1200"/>
              <a:buFont typeface="Calibri"/>
              <a:buAutoNum type="arabicPeriod"/>
            </a:pPr>
            <a:r>
              <a:rPr lang="en-GB" b="1"/>
              <a:t>Disassociation (Ngắt kết nối)</a:t>
            </a:r>
            <a:r>
              <a:rPr lang="en-GB"/>
              <a:t>: Khi thiết bị hoặc AP quyết định ngừng kết nối, một thông báo disassociation sẽ được gửi để ngắt kết nối giữa hai bên. Điều này giúp giải phóng tài nguyên và cho phép thiết bị kết nối lại sau nếu cần.</a:t>
            </a:r>
            <a:endParaRPr/>
          </a:p>
          <a:p>
            <a:pPr marL="0" lvl="0" indent="0" algn="l" rtl="0">
              <a:spcBef>
                <a:spcPts val="0"/>
              </a:spcBef>
              <a:spcAft>
                <a:spcPts val="0"/>
              </a:spcAft>
              <a:buNone/>
            </a:pPr>
            <a:r>
              <a:rPr lang="en-GB"/>
              <a:t>Những dịch vụ này giúp quản lý quá trình kết nối và duy trì mạng, đảm bảo rằng các thiết bị không dây có thể giao tiếp một cách hiệu quả trong mạng IEEE 802.11.</a:t>
            </a:r>
            <a:endParaRPr/>
          </a:p>
          <a:p>
            <a:pPr marL="0" lvl="0" indent="0" algn="l" rtl="0">
              <a:spcBef>
                <a:spcPts val="0"/>
              </a:spcBef>
              <a:spcAft>
                <a:spcPts val="0"/>
              </a:spcAft>
              <a:buNone/>
            </a:pPr>
            <a:endParaRPr/>
          </a:p>
        </p:txBody>
      </p:sp>
      <p:sp>
        <p:nvSpPr>
          <p:cNvPr id="162" name="Google Shape;162;p4:notes"/>
          <p:cNvSpPr txBox="1">
            <a:spLocks noGrp="1"/>
          </p:cNvSpPr>
          <p:nvPr>
            <p:ph type="sldNum" idx="12"/>
          </p:nvPr>
        </p:nvSpPr>
        <p:spPr>
          <a:xfrm>
            <a:off x="5180013" y="6513513"/>
            <a:ext cx="3962400" cy="3444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5: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 name="Google Shape;169;p5:notes"/>
          <p:cNvSpPr txBox="1">
            <a:spLocks noGrp="1"/>
          </p:cNvSpPr>
          <p:nvPr>
            <p:ph type="body" idx="1"/>
          </p:nvPr>
        </p:nvSpPr>
        <p:spPr>
          <a:xfrm>
            <a:off x="914400" y="3300413"/>
            <a:ext cx="7315200" cy="2700337"/>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GB" dirty="0" err="1"/>
              <a:t>Khung</a:t>
            </a:r>
            <a:r>
              <a:rPr lang="en-GB" dirty="0"/>
              <a:t> </a:t>
            </a:r>
            <a:r>
              <a:rPr lang="en-GB" dirty="0" err="1"/>
              <a:t>dữ</a:t>
            </a:r>
            <a:r>
              <a:rPr lang="en-GB" dirty="0"/>
              <a:t> </a:t>
            </a:r>
            <a:r>
              <a:rPr lang="en-GB" dirty="0" err="1"/>
              <a:t>liệu</a:t>
            </a:r>
            <a:r>
              <a:rPr lang="en-GB" dirty="0"/>
              <a:t> MAC IEEE 802.11 </a:t>
            </a:r>
            <a:r>
              <a:rPr lang="en-GB" dirty="0" err="1"/>
              <a:t>là</a:t>
            </a:r>
            <a:r>
              <a:rPr lang="en-GB" dirty="0"/>
              <a:t> </a:t>
            </a:r>
            <a:r>
              <a:rPr lang="en-GB" dirty="0" err="1"/>
              <a:t>thành</a:t>
            </a:r>
            <a:r>
              <a:rPr lang="en-GB" dirty="0"/>
              <a:t> </a:t>
            </a:r>
            <a:r>
              <a:rPr lang="en-GB" dirty="0" err="1"/>
              <a:t>phần</a:t>
            </a:r>
            <a:r>
              <a:rPr lang="en-GB" dirty="0"/>
              <a:t> </a:t>
            </a:r>
            <a:r>
              <a:rPr lang="en-GB" dirty="0" err="1"/>
              <a:t>cốt</a:t>
            </a:r>
            <a:r>
              <a:rPr lang="en-GB" dirty="0"/>
              <a:t> </a:t>
            </a:r>
            <a:r>
              <a:rPr lang="en-GB" dirty="0" err="1"/>
              <a:t>lõi</a:t>
            </a:r>
            <a:r>
              <a:rPr lang="en-GB" dirty="0"/>
              <a:t> </a:t>
            </a:r>
            <a:r>
              <a:rPr lang="en-GB" dirty="0" err="1"/>
              <a:t>trong</a:t>
            </a:r>
            <a:r>
              <a:rPr lang="en-GB" dirty="0"/>
              <a:t> </a:t>
            </a:r>
            <a:r>
              <a:rPr lang="en-GB" dirty="0" err="1"/>
              <a:t>việc</a:t>
            </a:r>
            <a:r>
              <a:rPr lang="en-GB" dirty="0"/>
              <a:t> </a:t>
            </a:r>
            <a:r>
              <a:rPr lang="en-GB" dirty="0" err="1"/>
              <a:t>duy</a:t>
            </a:r>
            <a:r>
              <a:rPr lang="en-GB" dirty="0"/>
              <a:t> </a:t>
            </a:r>
            <a:r>
              <a:rPr lang="en-GB" dirty="0" err="1"/>
              <a:t>trì</a:t>
            </a:r>
            <a:r>
              <a:rPr lang="en-GB" dirty="0"/>
              <a:t> </a:t>
            </a:r>
            <a:r>
              <a:rPr lang="en-GB" dirty="0" err="1"/>
              <a:t>kết</a:t>
            </a:r>
            <a:r>
              <a:rPr lang="en-GB" dirty="0"/>
              <a:t> </a:t>
            </a:r>
            <a:r>
              <a:rPr lang="en-GB" dirty="0" err="1"/>
              <a:t>nối</a:t>
            </a:r>
            <a:r>
              <a:rPr lang="en-GB" dirty="0"/>
              <a:t> </a:t>
            </a:r>
            <a:r>
              <a:rPr lang="en-GB" dirty="0" err="1"/>
              <a:t>và</a:t>
            </a:r>
            <a:r>
              <a:rPr lang="en-GB" dirty="0"/>
              <a:t> </a:t>
            </a:r>
            <a:r>
              <a:rPr lang="en-GB" dirty="0" err="1"/>
              <a:t>đảm</a:t>
            </a:r>
            <a:r>
              <a:rPr lang="en-GB" dirty="0"/>
              <a:t> </a:t>
            </a:r>
            <a:r>
              <a:rPr lang="en-GB" dirty="0" err="1"/>
              <a:t>bảo</a:t>
            </a:r>
            <a:r>
              <a:rPr lang="en-GB" dirty="0"/>
              <a:t> </a:t>
            </a:r>
            <a:r>
              <a:rPr lang="en-GB" dirty="0" err="1"/>
              <a:t>tính</a:t>
            </a:r>
            <a:r>
              <a:rPr lang="en-GB" dirty="0"/>
              <a:t> </a:t>
            </a:r>
            <a:r>
              <a:rPr lang="en-GB" dirty="0" err="1"/>
              <a:t>toàn</a:t>
            </a:r>
            <a:r>
              <a:rPr lang="en-GB" dirty="0"/>
              <a:t> </a:t>
            </a:r>
            <a:r>
              <a:rPr lang="en-GB" dirty="0" err="1"/>
              <a:t>vẹn</a:t>
            </a:r>
            <a:r>
              <a:rPr lang="en-GB" dirty="0"/>
              <a:t> </a:t>
            </a:r>
            <a:r>
              <a:rPr lang="en-GB" dirty="0" err="1"/>
              <a:t>khi</a:t>
            </a:r>
            <a:r>
              <a:rPr lang="en-GB" dirty="0"/>
              <a:t> </a:t>
            </a:r>
            <a:r>
              <a:rPr lang="en-GB" dirty="0" err="1"/>
              <a:t>truyền</a:t>
            </a:r>
            <a:r>
              <a:rPr lang="en-GB" dirty="0"/>
              <a:t> </a:t>
            </a:r>
            <a:r>
              <a:rPr lang="en-GB" dirty="0" err="1"/>
              <a:t>dữ</a:t>
            </a:r>
            <a:r>
              <a:rPr lang="en-GB" dirty="0"/>
              <a:t> </a:t>
            </a:r>
            <a:r>
              <a:rPr lang="en-GB" dirty="0" err="1"/>
              <a:t>liệu</a:t>
            </a:r>
            <a:r>
              <a:rPr lang="en-GB" dirty="0"/>
              <a:t> qua </a:t>
            </a:r>
            <a:r>
              <a:rPr lang="en-GB" dirty="0" err="1"/>
              <a:t>mạng</a:t>
            </a:r>
            <a:r>
              <a:rPr lang="en-GB" dirty="0"/>
              <a:t> Wi-Fi.</a:t>
            </a:r>
            <a:endParaRPr dirty="0"/>
          </a:p>
          <a:p>
            <a:pPr marL="0" lvl="0" indent="0" algn="l" rtl="0">
              <a:spcBef>
                <a:spcPts val="0"/>
              </a:spcBef>
              <a:spcAft>
                <a:spcPts val="0"/>
              </a:spcAft>
              <a:buNone/>
            </a:pPr>
            <a:r>
              <a:rPr lang="en-GB" b="1" dirty="0"/>
              <a:t>Chi </a:t>
            </a:r>
            <a:r>
              <a:rPr lang="en-GB" b="1" dirty="0" err="1"/>
              <a:t>tiết</a:t>
            </a:r>
            <a:r>
              <a:rPr lang="en-GB" b="1" dirty="0"/>
              <a:t> </a:t>
            </a:r>
            <a:r>
              <a:rPr lang="en-GB" b="1" dirty="0" err="1"/>
              <a:t>về</a:t>
            </a:r>
            <a:r>
              <a:rPr lang="en-GB" b="1" dirty="0"/>
              <a:t> </a:t>
            </a:r>
            <a:r>
              <a:rPr lang="en-GB" b="1" dirty="0" err="1"/>
              <a:t>các</a:t>
            </a:r>
            <a:r>
              <a:rPr lang="en-GB" b="1" dirty="0"/>
              <a:t> </a:t>
            </a:r>
            <a:r>
              <a:rPr lang="en-GB" b="1" dirty="0" err="1"/>
              <a:t>trường</a:t>
            </a:r>
            <a:r>
              <a:rPr lang="en-GB" b="1" dirty="0"/>
              <a:t> </a:t>
            </a:r>
            <a:r>
              <a:rPr lang="en-GB" b="1" dirty="0" err="1"/>
              <a:t>trong</a:t>
            </a:r>
            <a:r>
              <a:rPr lang="en-GB" b="1" dirty="0"/>
              <a:t> </a:t>
            </a:r>
            <a:r>
              <a:rPr lang="en-GB" b="1" dirty="0" err="1"/>
              <a:t>khung</a:t>
            </a:r>
            <a:r>
              <a:rPr lang="en-GB" b="1" dirty="0"/>
              <a:t> MAC IEEE 802.11</a:t>
            </a:r>
            <a:endParaRPr dirty="0"/>
          </a:p>
          <a:p>
            <a:pPr marL="0" lvl="0" indent="0" algn="l" rtl="0">
              <a:spcBef>
                <a:spcPts val="0"/>
              </a:spcBef>
              <a:spcAft>
                <a:spcPts val="0"/>
              </a:spcAft>
              <a:buNone/>
            </a:pPr>
            <a:r>
              <a:rPr lang="en-GB" b="1" dirty="0"/>
              <a:t>1. Frame Control (2 byte)</a:t>
            </a:r>
            <a:endParaRPr dirty="0"/>
          </a:p>
          <a:p>
            <a:pPr marL="0" lvl="0" indent="0" algn="l" rtl="0">
              <a:spcBef>
                <a:spcPts val="0"/>
              </a:spcBef>
              <a:spcAft>
                <a:spcPts val="0"/>
              </a:spcAft>
              <a:buNone/>
            </a:pPr>
            <a:r>
              <a:rPr lang="en-GB" dirty="0" err="1"/>
              <a:t>Đây</a:t>
            </a:r>
            <a:r>
              <a:rPr lang="en-GB" dirty="0"/>
              <a:t> </a:t>
            </a:r>
            <a:r>
              <a:rPr lang="en-GB" dirty="0" err="1"/>
              <a:t>là</a:t>
            </a:r>
            <a:r>
              <a:rPr lang="en-GB" dirty="0"/>
              <a:t> </a:t>
            </a:r>
            <a:r>
              <a:rPr lang="en-GB" dirty="0" err="1"/>
              <a:t>phần</a:t>
            </a:r>
            <a:r>
              <a:rPr lang="en-GB" dirty="0"/>
              <a:t> </a:t>
            </a:r>
            <a:r>
              <a:rPr lang="en-GB" dirty="0" err="1"/>
              <a:t>đầu</a:t>
            </a:r>
            <a:r>
              <a:rPr lang="en-GB" dirty="0"/>
              <a:t> </a:t>
            </a:r>
            <a:r>
              <a:rPr lang="en-GB" dirty="0" err="1"/>
              <a:t>tiên</a:t>
            </a:r>
            <a:r>
              <a:rPr lang="en-GB" dirty="0"/>
              <a:t> </a:t>
            </a:r>
            <a:r>
              <a:rPr lang="en-GB" dirty="0" err="1"/>
              <a:t>của</a:t>
            </a:r>
            <a:r>
              <a:rPr lang="en-GB" dirty="0"/>
              <a:t> </a:t>
            </a:r>
            <a:r>
              <a:rPr lang="en-GB" dirty="0" err="1"/>
              <a:t>khung</a:t>
            </a:r>
            <a:r>
              <a:rPr lang="en-GB" dirty="0"/>
              <a:t>, </a:t>
            </a:r>
            <a:r>
              <a:rPr lang="en-GB" dirty="0" err="1"/>
              <a:t>chứa</a:t>
            </a:r>
            <a:r>
              <a:rPr lang="en-GB" dirty="0"/>
              <a:t> </a:t>
            </a:r>
            <a:r>
              <a:rPr lang="en-GB" dirty="0" err="1"/>
              <a:t>thông</a:t>
            </a:r>
            <a:r>
              <a:rPr lang="en-GB" dirty="0"/>
              <a:t> tin </a:t>
            </a:r>
            <a:r>
              <a:rPr lang="en-GB" dirty="0" err="1"/>
              <a:t>về</a:t>
            </a:r>
            <a:r>
              <a:rPr lang="en-GB" dirty="0"/>
              <a:t> </a:t>
            </a:r>
            <a:r>
              <a:rPr lang="en-GB" dirty="0" err="1"/>
              <a:t>loại</a:t>
            </a:r>
            <a:r>
              <a:rPr lang="en-GB" dirty="0"/>
              <a:t> </a:t>
            </a:r>
            <a:r>
              <a:rPr lang="en-GB" dirty="0" err="1"/>
              <a:t>và</a:t>
            </a:r>
            <a:r>
              <a:rPr lang="en-GB" dirty="0"/>
              <a:t> </a:t>
            </a:r>
            <a:r>
              <a:rPr lang="en-GB" dirty="0" err="1"/>
              <a:t>chức</a:t>
            </a:r>
            <a:r>
              <a:rPr lang="en-GB" dirty="0"/>
              <a:t> </a:t>
            </a:r>
            <a:r>
              <a:rPr lang="en-GB" dirty="0" err="1"/>
              <a:t>năng</a:t>
            </a:r>
            <a:r>
              <a:rPr lang="en-GB" dirty="0"/>
              <a:t> </a:t>
            </a:r>
            <a:r>
              <a:rPr lang="en-GB" dirty="0" err="1"/>
              <a:t>của</a:t>
            </a:r>
            <a:r>
              <a:rPr lang="en-GB" dirty="0"/>
              <a:t> </a:t>
            </a:r>
            <a:r>
              <a:rPr lang="en-GB" dirty="0" err="1"/>
              <a:t>khung</a:t>
            </a:r>
            <a:r>
              <a:rPr lang="en-GB" dirty="0"/>
              <a:t> </a:t>
            </a:r>
            <a:r>
              <a:rPr lang="en-GB" dirty="0" err="1"/>
              <a:t>cũng</a:t>
            </a:r>
            <a:r>
              <a:rPr lang="en-GB" dirty="0"/>
              <a:t> </a:t>
            </a:r>
            <a:r>
              <a:rPr lang="en-GB" dirty="0" err="1"/>
              <a:t>như</a:t>
            </a:r>
            <a:r>
              <a:rPr lang="en-GB" dirty="0"/>
              <a:t> </a:t>
            </a:r>
            <a:r>
              <a:rPr lang="en-GB" dirty="0" err="1"/>
              <a:t>các</a:t>
            </a:r>
            <a:r>
              <a:rPr lang="en-GB" dirty="0"/>
              <a:t> </a:t>
            </a:r>
            <a:r>
              <a:rPr lang="en-GB" dirty="0" err="1"/>
              <a:t>cờ</a:t>
            </a:r>
            <a:r>
              <a:rPr lang="en-GB" dirty="0"/>
              <a:t> </a:t>
            </a:r>
            <a:r>
              <a:rPr lang="en-GB" dirty="0" err="1"/>
              <a:t>điều</a:t>
            </a:r>
            <a:r>
              <a:rPr lang="en-GB" dirty="0"/>
              <a:t> </a:t>
            </a:r>
            <a:r>
              <a:rPr lang="en-GB" dirty="0" err="1"/>
              <a:t>khiển</a:t>
            </a:r>
            <a:r>
              <a:rPr lang="en-GB" dirty="0"/>
              <a:t>. </a:t>
            </a:r>
            <a:r>
              <a:rPr lang="en-GB" dirty="0" err="1"/>
              <a:t>Trường</a:t>
            </a:r>
            <a:r>
              <a:rPr lang="en-GB" dirty="0"/>
              <a:t> </a:t>
            </a:r>
            <a:r>
              <a:rPr lang="en-GB" dirty="0" err="1"/>
              <a:t>này</a:t>
            </a:r>
            <a:r>
              <a:rPr lang="en-GB" dirty="0"/>
              <a:t> </a:t>
            </a:r>
            <a:r>
              <a:rPr lang="en-GB" dirty="0" err="1"/>
              <a:t>được</a:t>
            </a:r>
            <a:r>
              <a:rPr lang="en-GB" dirty="0"/>
              <a:t> chia </a:t>
            </a:r>
            <a:r>
              <a:rPr lang="en-GB" dirty="0" err="1"/>
              <a:t>thành</a:t>
            </a:r>
            <a:r>
              <a:rPr lang="en-GB" dirty="0"/>
              <a:t> </a:t>
            </a:r>
            <a:r>
              <a:rPr lang="en-GB" dirty="0" err="1"/>
              <a:t>các</a:t>
            </a:r>
            <a:r>
              <a:rPr lang="en-GB" dirty="0"/>
              <a:t> </a:t>
            </a:r>
            <a:r>
              <a:rPr lang="en-GB" dirty="0" err="1"/>
              <a:t>thành</a:t>
            </a:r>
            <a:r>
              <a:rPr lang="en-GB" dirty="0"/>
              <a:t> </a:t>
            </a:r>
            <a:r>
              <a:rPr lang="en-GB" dirty="0" err="1"/>
              <a:t>phần</a:t>
            </a:r>
            <a:r>
              <a:rPr lang="en-GB" dirty="0"/>
              <a:t> </a:t>
            </a:r>
            <a:r>
              <a:rPr lang="en-GB" dirty="0" err="1"/>
              <a:t>nhỏ</a:t>
            </a:r>
            <a:r>
              <a:rPr lang="en-GB" dirty="0"/>
              <a:t>:</a:t>
            </a:r>
            <a:endParaRPr dirty="0"/>
          </a:p>
          <a:p>
            <a:pPr marL="0" lvl="0" indent="-76200" algn="l" rtl="0">
              <a:spcBef>
                <a:spcPts val="0"/>
              </a:spcBef>
              <a:spcAft>
                <a:spcPts val="0"/>
              </a:spcAft>
              <a:buClr>
                <a:schemeClr val="dk1"/>
              </a:buClr>
              <a:buSzPts val="1200"/>
              <a:buFont typeface="Arial"/>
              <a:buChar char="•"/>
            </a:pPr>
            <a:r>
              <a:rPr lang="en-GB" b="1" dirty="0"/>
              <a:t>Version (2 bits)</a:t>
            </a:r>
            <a:r>
              <a:rPr lang="en-GB" dirty="0"/>
              <a:t>: </a:t>
            </a:r>
            <a:r>
              <a:rPr lang="en-GB" dirty="0" err="1"/>
              <a:t>Chỉ</a:t>
            </a:r>
            <a:r>
              <a:rPr lang="en-GB" dirty="0"/>
              <a:t> </a:t>
            </a:r>
            <a:r>
              <a:rPr lang="en-GB" dirty="0" err="1"/>
              <a:t>định</a:t>
            </a:r>
            <a:r>
              <a:rPr lang="en-GB" dirty="0"/>
              <a:t> </a:t>
            </a:r>
            <a:r>
              <a:rPr lang="en-GB" dirty="0" err="1"/>
              <a:t>phiên</a:t>
            </a:r>
            <a:r>
              <a:rPr lang="en-GB" dirty="0"/>
              <a:t> </a:t>
            </a:r>
            <a:r>
              <a:rPr lang="en-GB" dirty="0" err="1"/>
              <a:t>bản</a:t>
            </a:r>
            <a:r>
              <a:rPr lang="en-GB" dirty="0"/>
              <a:t> </a:t>
            </a:r>
            <a:r>
              <a:rPr lang="en-GB" dirty="0" err="1"/>
              <a:t>của</a:t>
            </a:r>
            <a:r>
              <a:rPr lang="en-GB" dirty="0"/>
              <a:t> </a:t>
            </a:r>
            <a:r>
              <a:rPr lang="en-GB" dirty="0" err="1"/>
              <a:t>giao</a:t>
            </a:r>
            <a:r>
              <a:rPr lang="en-GB" dirty="0"/>
              <a:t> </a:t>
            </a:r>
            <a:r>
              <a:rPr lang="en-GB" dirty="0" err="1"/>
              <a:t>thức</a:t>
            </a:r>
            <a:r>
              <a:rPr lang="en-GB" dirty="0"/>
              <a:t>. </a:t>
            </a:r>
            <a:r>
              <a:rPr lang="en-GB" dirty="0" err="1"/>
              <a:t>Hiện</a:t>
            </a:r>
            <a:r>
              <a:rPr lang="en-GB" dirty="0"/>
              <a:t> </a:t>
            </a:r>
            <a:r>
              <a:rPr lang="en-GB" dirty="0" err="1"/>
              <a:t>tại</a:t>
            </a:r>
            <a:r>
              <a:rPr lang="en-GB" dirty="0"/>
              <a:t>, </a:t>
            </a:r>
            <a:r>
              <a:rPr lang="en-GB" dirty="0" err="1"/>
              <a:t>phiên</a:t>
            </a:r>
            <a:r>
              <a:rPr lang="en-GB" dirty="0"/>
              <a:t> </a:t>
            </a:r>
            <a:r>
              <a:rPr lang="en-GB" dirty="0" err="1"/>
              <a:t>bản</a:t>
            </a:r>
            <a:r>
              <a:rPr lang="en-GB" dirty="0"/>
              <a:t> </a:t>
            </a:r>
            <a:r>
              <a:rPr lang="en-GB" dirty="0" err="1"/>
              <a:t>này</a:t>
            </a:r>
            <a:r>
              <a:rPr lang="en-GB" dirty="0"/>
              <a:t> </a:t>
            </a:r>
            <a:r>
              <a:rPr lang="en-GB" dirty="0" err="1"/>
              <a:t>thường</a:t>
            </a:r>
            <a:r>
              <a:rPr lang="en-GB" dirty="0"/>
              <a:t> </a:t>
            </a:r>
            <a:r>
              <a:rPr lang="en-GB" dirty="0" err="1"/>
              <a:t>là</a:t>
            </a:r>
            <a:r>
              <a:rPr lang="en-GB" dirty="0"/>
              <a:t> 0 </a:t>
            </a:r>
            <a:r>
              <a:rPr lang="en-GB" dirty="0" err="1"/>
              <a:t>cho</a:t>
            </a:r>
            <a:r>
              <a:rPr lang="en-GB" dirty="0"/>
              <a:t> 802.11.</a:t>
            </a:r>
            <a:endParaRPr dirty="0"/>
          </a:p>
          <a:p>
            <a:pPr marL="0" lvl="0" indent="-76200" algn="l" rtl="0">
              <a:spcBef>
                <a:spcPts val="0"/>
              </a:spcBef>
              <a:spcAft>
                <a:spcPts val="0"/>
              </a:spcAft>
              <a:buClr>
                <a:schemeClr val="dk1"/>
              </a:buClr>
              <a:buSzPts val="1200"/>
              <a:buFont typeface="Arial"/>
              <a:buChar char="•"/>
            </a:pPr>
            <a:r>
              <a:rPr lang="en-GB" b="1" dirty="0"/>
              <a:t>Type (2 bits)</a:t>
            </a:r>
            <a:r>
              <a:rPr lang="en-GB" dirty="0"/>
              <a:t>: </a:t>
            </a:r>
            <a:r>
              <a:rPr lang="en-GB" dirty="0" err="1"/>
              <a:t>Chỉ</a:t>
            </a:r>
            <a:r>
              <a:rPr lang="en-GB" dirty="0"/>
              <a:t> </a:t>
            </a:r>
            <a:r>
              <a:rPr lang="en-GB" dirty="0" err="1"/>
              <a:t>định</a:t>
            </a:r>
            <a:r>
              <a:rPr lang="en-GB" dirty="0"/>
              <a:t> </a:t>
            </a:r>
            <a:r>
              <a:rPr lang="en-GB" dirty="0" err="1"/>
              <a:t>chức</a:t>
            </a:r>
            <a:r>
              <a:rPr lang="en-GB" dirty="0"/>
              <a:t> </a:t>
            </a:r>
            <a:r>
              <a:rPr lang="en-GB" dirty="0" err="1"/>
              <a:t>năng</a:t>
            </a:r>
            <a:r>
              <a:rPr lang="en-GB" dirty="0"/>
              <a:t> </a:t>
            </a:r>
            <a:r>
              <a:rPr lang="en-GB" dirty="0" err="1"/>
              <a:t>của</a:t>
            </a:r>
            <a:r>
              <a:rPr lang="en-GB" dirty="0"/>
              <a:t> </a:t>
            </a:r>
            <a:r>
              <a:rPr lang="en-GB" dirty="0" err="1"/>
              <a:t>khung</a:t>
            </a:r>
            <a:r>
              <a:rPr lang="en-GB" dirty="0"/>
              <a:t>:</a:t>
            </a:r>
            <a:endParaRPr dirty="0"/>
          </a:p>
          <a:p>
            <a:pPr marL="742950" lvl="1" indent="-285750" algn="l" rtl="0">
              <a:spcBef>
                <a:spcPts val="0"/>
              </a:spcBef>
              <a:spcAft>
                <a:spcPts val="0"/>
              </a:spcAft>
              <a:buClr>
                <a:schemeClr val="dk1"/>
              </a:buClr>
              <a:buSzPts val="1200"/>
              <a:buFont typeface="Arial"/>
              <a:buChar char="•"/>
            </a:pPr>
            <a:r>
              <a:rPr lang="en-GB" dirty="0"/>
              <a:t>00 - </a:t>
            </a:r>
            <a:r>
              <a:rPr lang="en-GB" dirty="0" err="1"/>
              <a:t>Quản</a:t>
            </a:r>
            <a:r>
              <a:rPr lang="en-GB" dirty="0"/>
              <a:t> </a:t>
            </a:r>
            <a:r>
              <a:rPr lang="en-GB" dirty="0" err="1"/>
              <a:t>lý</a:t>
            </a:r>
            <a:r>
              <a:rPr lang="en-GB" dirty="0"/>
              <a:t> (Management)</a:t>
            </a:r>
            <a:endParaRPr dirty="0"/>
          </a:p>
          <a:p>
            <a:pPr marL="742950" lvl="1" indent="-285750" algn="l" rtl="0">
              <a:spcBef>
                <a:spcPts val="0"/>
              </a:spcBef>
              <a:spcAft>
                <a:spcPts val="0"/>
              </a:spcAft>
              <a:buClr>
                <a:schemeClr val="dk1"/>
              </a:buClr>
              <a:buSzPts val="1200"/>
              <a:buFont typeface="Arial"/>
              <a:buChar char="•"/>
            </a:pPr>
            <a:r>
              <a:rPr lang="en-GB" dirty="0"/>
              <a:t>01 - </a:t>
            </a:r>
            <a:r>
              <a:rPr lang="en-GB" dirty="0" err="1"/>
              <a:t>Điều</a:t>
            </a:r>
            <a:r>
              <a:rPr lang="en-GB" dirty="0"/>
              <a:t> </a:t>
            </a:r>
            <a:r>
              <a:rPr lang="en-GB" dirty="0" err="1"/>
              <a:t>khiển</a:t>
            </a:r>
            <a:r>
              <a:rPr lang="en-GB" dirty="0"/>
              <a:t> (Control)</a:t>
            </a:r>
            <a:endParaRPr dirty="0"/>
          </a:p>
          <a:p>
            <a:pPr marL="742950" lvl="1" indent="-285750" algn="l" rtl="0">
              <a:spcBef>
                <a:spcPts val="0"/>
              </a:spcBef>
              <a:spcAft>
                <a:spcPts val="0"/>
              </a:spcAft>
              <a:buClr>
                <a:schemeClr val="dk1"/>
              </a:buClr>
              <a:buSzPts val="1200"/>
              <a:buFont typeface="Arial"/>
              <a:buChar char="•"/>
            </a:pPr>
            <a:r>
              <a:rPr lang="en-GB" dirty="0"/>
              <a:t>10 - </a:t>
            </a:r>
            <a:r>
              <a:rPr lang="en-GB" dirty="0" err="1"/>
              <a:t>Dữ</a:t>
            </a:r>
            <a:r>
              <a:rPr lang="en-GB" dirty="0"/>
              <a:t> </a:t>
            </a:r>
            <a:r>
              <a:rPr lang="en-GB" dirty="0" err="1"/>
              <a:t>liệu</a:t>
            </a:r>
            <a:r>
              <a:rPr lang="en-GB" dirty="0"/>
              <a:t> (Data)</a:t>
            </a:r>
            <a:endParaRPr dirty="0"/>
          </a:p>
          <a:p>
            <a:pPr marL="0" lvl="0" indent="-76200" algn="l" rtl="0">
              <a:spcBef>
                <a:spcPts val="0"/>
              </a:spcBef>
              <a:spcAft>
                <a:spcPts val="0"/>
              </a:spcAft>
              <a:buClr>
                <a:schemeClr val="dk1"/>
              </a:buClr>
              <a:buSzPts val="1200"/>
              <a:buFont typeface="Arial"/>
              <a:buChar char="•"/>
            </a:pPr>
            <a:r>
              <a:rPr lang="en-GB" b="1" dirty="0"/>
              <a:t>Subtype (4 bits)</a:t>
            </a:r>
            <a:r>
              <a:rPr lang="en-GB" dirty="0"/>
              <a:t>: </a:t>
            </a:r>
            <a:r>
              <a:rPr lang="en-GB" dirty="0" err="1"/>
              <a:t>Phân</a:t>
            </a:r>
            <a:r>
              <a:rPr lang="en-GB" dirty="0"/>
              <a:t> </a:t>
            </a:r>
            <a:r>
              <a:rPr lang="en-GB" dirty="0" err="1"/>
              <a:t>loại</a:t>
            </a:r>
            <a:r>
              <a:rPr lang="en-GB" dirty="0"/>
              <a:t> chi </a:t>
            </a:r>
            <a:r>
              <a:rPr lang="en-GB" dirty="0" err="1"/>
              <a:t>tiết</a:t>
            </a:r>
            <a:r>
              <a:rPr lang="en-GB" dirty="0"/>
              <a:t> </a:t>
            </a:r>
            <a:r>
              <a:rPr lang="en-GB" dirty="0" err="1"/>
              <a:t>loại</a:t>
            </a:r>
            <a:r>
              <a:rPr lang="en-GB" dirty="0"/>
              <a:t> </a:t>
            </a:r>
            <a:r>
              <a:rPr lang="en-GB" dirty="0" err="1"/>
              <a:t>khung</a:t>
            </a:r>
            <a:r>
              <a:rPr lang="en-GB" dirty="0"/>
              <a:t>. </a:t>
            </a:r>
            <a:r>
              <a:rPr lang="en-GB" dirty="0" err="1"/>
              <a:t>Ví</a:t>
            </a:r>
            <a:r>
              <a:rPr lang="en-GB" dirty="0"/>
              <a:t> </a:t>
            </a:r>
            <a:r>
              <a:rPr lang="en-GB" dirty="0" err="1"/>
              <a:t>dụ</a:t>
            </a:r>
            <a:r>
              <a:rPr lang="en-GB" dirty="0"/>
              <a:t>:</a:t>
            </a:r>
            <a:endParaRPr dirty="0"/>
          </a:p>
          <a:p>
            <a:pPr marL="742950" lvl="1" indent="-285750" algn="l" rtl="0">
              <a:spcBef>
                <a:spcPts val="0"/>
              </a:spcBef>
              <a:spcAft>
                <a:spcPts val="0"/>
              </a:spcAft>
              <a:buClr>
                <a:schemeClr val="dk1"/>
              </a:buClr>
              <a:buSzPts val="1200"/>
              <a:buFont typeface="Arial"/>
              <a:buChar char="•"/>
            </a:pPr>
            <a:r>
              <a:rPr lang="en-GB" dirty="0"/>
              <a:t>0000 </a:t>
            </a:r>
            <a:r>
              <a:rPr lang="en-GB" dirty="0" err="1"/>
              <a:t>cho</a:t>
            </a:r>
            <a:r>
              <a:rPr lang="en-GB" dirty="0"/>
              <a:t> </a:t>
            </a:r>
            <a:r>
              <a:rPr lang="en-GB" dirty="0" err="1"/>
              <a:t>yêu</a:t>
            </a:r>
            <a:r>
              <a:rPr lang="en-GB" dirty="0"/>
              <a:t> </a:t>
            </a:r>
            <a:r>
              <a:rPr lang="en-GB" dirty="0" err="1"/>
              <a:t>cầu</a:t>
            </a:r>
            <a:r>
              <a:rPr lang="en-GB" dirty="0"/>
              <a:t> </a:t>
            </a:r>
            <a:r>
              <a:rPr lang="en-GB" dirty="0" err="1"/>
              <a:t>kết</a:t>
            </a:r>
            <a:r>
              <a:rPr lang="en-GB" dirty="0"/>
              <a:t> </a:t>
            </a:r>
            <a:r>
              <a:rPr lang="en-GB" dirty="0" err="1"/>
              <a:t>nối</a:t>
            </a:r>
            <a:r>
              <a:rPr lang="en-GB" dirty="0"/>
              <a:t> (Association Request)</a:t>
            </a:r>
            <a:endParaRPr dirty="0"/>
          </a:p>
          <a:p>
            <a:pPr marL="742950" lvl="1" indent="-285750" algn="l" rtl="0">
              <a:spcBef>
                <a:spcPts val="0"/>
              </a:spcBef>
              <a:spcAft>
                <a:spcPts val="0"/>
              </a:spcAft>
              <a:buClr>
                <a:schemeClr val="dk1"/>
              </a:buClr>
              <a:buSzPts val="1200"/>
              <a:buFont typeface="Arial"/>
              <a:buChar char="•"/>
            </a:pPr>
            <a:r>
              <a:rPr lang="en-GB" dirty="0"/>
              <a:t>1000 </a:t>
            </a:r>
            <a:r>
              <a:rPr lang="en-GB" dirty="0" err="1"/>
              <a:t>cho</a:t>
            </a:r>
            <a:r>
              <a:rPr lang="en-GB" dirty="0"/>
              <a:t> beacon (</a:t>
            </a:r>
            <a:r>
              <a:rPr lang="en-GB" dirty="0" err="1"/>
              <a:t>khung</a:t>
            </a:r>
            <a:r>
              <a:rPr lang="en-GB" dirty="0"/>
              <a:t> </a:t>
            </a:r>
            <a:r>
              <a:rPr lang="en-GB" dirty="0" err="1"/>
              <a:t>phát</a:t>
            </a:r>
            <a:r>
              <a:rPr lang="en-GB" dirty="0"/>
              <a:t> </a:t>
            </a:r>
            <a:r>
              <a:rPr lang="en-GB" dirty="0" err="1"/>
              <a:t>sóng</a:t>
            </a:r>
            <a:r>
              <a:rPr lang="en-GB" dirty="0"/>
              <a:t> </a:t>
            </a:r>
            <a:r>
              <a:rPr lang="en-GB" dirty="0" err="1"/>
              <a:t>tín</a:t>
            </a:r>
            <a:r>
              <a:rPr lang="en-GB" dirty="0"/>
              <a:t> </a:t>
            </a:r>
            <a:r>
              <a:rPr lang="en-GB" dirty="0" err="1"/>
              <a:t>hiệu</a:t>
            </a:r>
            <a:r>
              <a:rPr lang="en-GB" dirty="0"/>
              <a:t> </a:t>
            </a:r>
            <a:r>
              <a:rPr lang="en-GB" dirty="0" err="1"/>
              <a:t>mạng</a:t>
            </a:r>
            <a:r>
              <a:rPr lang="en-GB" dirty="0"/>
              <a:t>).</a:t>
            </a:r>
            <a:endParaRPr dirty="0"/>
          </a:p>
          <a:p>
            <a:pPr marL="0" lvl="0" indent="-76200" algn="l" rtl="0">
              <a:spcBef>
                <a:spcPts val="0"/>
              </a:spcBef>
              <a:spcAft>
                <a:spcPts val="0"/>
              </a:spcAft>
              <a:buClr>
                <a:schemeClr val="dk1"/>
              </a:buClr>
              <a:buSzPts val="1200"/>
              <a:buFont typeface="Arial"/>
              <a:buChar char="•"/>
            </a:pPr>
            <a:r>
              <a:rPr lang="en-GB" b="1" dirty="0"/>
              <a:t>To DS (1 bit)</a:t>
            </a:r>
            <a:r>
              <a:rPr lang="en-GB" dirty="0"/>
              <a:t>: </a:t>
            </a:r>
            <a:r>
              <a:rPr lang="en-GB" dirty="0" err="1"/>
              <a:t>Nếu</a:t>
            </a:r>
            <a:r>
              <a:rPr lang="en-GB" dirty="0"/>
              <a:t> </a:t>
            </a:r>
            <a:r>
              <a:rPr lang="en-GB" dirty="0" err="1"/>
              <a:t>được</a:t>
            </a:r>
            <a:r>
              <a:rPr lang="en-GB" dirty="0"/>
              <a:t> </a:t>
            </a:r>
            <a:r>
              <a:rPr lang="en-GB" dirty="0" err="1"/>
              <a:t>đặt</a:t>
            </a:r>
            <a:r>
              <a:rPr lang="en-GB" dirty="0"/>
              <a:t> </a:t>
            </a:r>
            <a:r>
              <a:rPr lang="en-GB" dirty="0" err="1"/>
              <a:t>là</a:t>
            </a:r>
            <a:r>
              <a:rPr lang="en-GB" dirty="0"/>
              <a:t> 1, </a:t>
            </a:r>
            <a:r>
              <a:rPr lang="en-GB" dirty="0" err="1"/>
              <a:t>chỉ</a:t>
            </a:r>
            <a:r>
              <a:rPr lang="en-GB" dirty="0"/>
              <a:t> </a:t>
            </a:r>
            <a:r>
              <a:rPr lang="en-GB" dirty="0" err="1"/>
              <a:t>rằng</a:t>
            </a:r>
            <a:r>
              <a:rPr lang="en-GB" dirty="0"/>
              <a:t> </a:t>
            </a:r>
            <a:r>
              <a:rPr lang="en-GB" dirty="0" err="1"/>
              <a:t>khung</a:t>
            </a:r>
            <a:r>
              <a:rPr lang="en-GB" dirty="0"/>
              <a:t> </a:t>
            </a:r>
            <a:r>
              <a:rPr lang="en-GB" dirty="0" err="1"/>
              <a:t>đang</a:t>
            </a:r>
            <a:r>
              <a:rPr lang="en-GB" dirty="0"/>
              <a:t> </a:t>
            </a:r>
            <a:r>
              <a:rPr lang="en-GB" dirty="0" err="1"/>
              <a:t>được</a:t>
            </a:r>
            <a:r>
              <a:rPr lang="en-GB" dirty="0"/>
              <a:t> </a:t>
            </a:r>
            <a:r>
              <a:rPr lang="en-GB" dirty="0" err="1"/>
              <a:t>gửi</a:t>
            </a:r>
            <a:r>
              <a:rPr lang="en-GB" dirty="0"/>
              <a:t> </a:t>
            </a:r>
            <a:r>
              <a:rPr lang="en-GB" dirty="0" err="1"/>
              <a:t>tới</a:t>
            </a:r>
            <a:r>
              <a:rPr lang="en-GB" dirty="0"/>
              <a:t> </a:t>
            </a:r>
            <a:r>
              <a:rPr lang="en-GB" dirty="0" err="1"/>
              <a:t>hệ</a:t>
            </a:r>
            <a:r>
              <a:rPr lang="en-GB" dirty="0"/>
              <a:t> </a:t>
            </a:r>
            <a:r>
              <a:rPr lang="en-GB" dirty="0" err="1"/>
              <a:t>thống</a:t>
            </a:r>
            <a:r>
              <a:rPr lang="en-GB" dirty="0"/>
              <a:t> </a:t>
            </a:r>
            <a:r>
              <a:rPr lang="en-GB" dirty="0" err="1"/>
              <a:t>phân</a:t>
            </a:r>
            <a:r>
              <a:rPr lang="en-GB" dirty="0"/>
              <a:t> </a:t>
            </a:r>
            <a:r>
              <a:rPr lang="en-GB" dirty="0" err="1"/>
              <a:t>phối</a:t>
            </a:r>
            <a:r>
              <a:rPr lang="en-GB" dirty="0"/>
              <a:t> (DS - Distribution System).</a:t>
            </a:r>
            <a:endParaRPr dirty="0"/>
          </a:p>
          <a:p>
            <a:pPr marL="0" lvl="0" indent="-76200" algn="l" rtl="0">
              <a:spcBef>
                <a:spcPts val="0"/>
              </a:spcBef>
              <a:spcAft>
                <a:spcPts val="0"/>
              </a:spcAft>
              <a:buClr>
                <a:schemeClr val="dk1"/>
              </a:buClr>
              <a:buSzPts val="1200"/>
              <a:buFont typeface="Arial"/>
              <a:buChar char="•"/>
            </a:pPr>
            <a:r>
              <a:rPr lang="en-GB" b="1" dirty="0"/>
              <a:t>From DS (1 bit)</a:t>
            </a:r>
            <a:r>
              <a:rPr lang="en-GB" dirty="0"/>
              <a:t>: </a:t>
            </a:r>
            <a:r>
              <a:rPr lang="en-GB" dirty="0" err="1"/>
              <a:t>Nếu</a:t>
            </a:r>
            <a:r>
              <a:rPr lang="en-GB" dirty="0"/>
              <a:t> </a:t>
            </a:r>
            <a:r>
              <a:rPr lang="en-GB" dirty="0" err="1"/>
              <a:t>đặt</a:t>
            </a:r>
            <a:r>
              <a:rPr lang="en-GB" dirty="0"/>
              <a:t> </a:t>
            </a:r>
            <a:r>
              <a:rPr lang="en-GB" dirty="0" err="1"/>
              <a:t>là</a:t>
            </a:r>
            <a:r>
              <a:rPr lang="en-GB" dirty="0"/>
              <a:t> 1, </a:t>
            </a:r>
            <a:r>
              <a:rPr lang="en-GB" dirty="0" err="1"/>
              <a:t>chỉ</a:t>
            </a:r>
            <a:r>
              <a:rPr lang="en-GB" dirty="0"/>
              <a:t> </a:t>
            </a:r>
            <a:r>
              <a:rPr lang="en-GB" dirty="0" err="1"/>
              <a:t>rằng</a:t>
            </a:r>
            <a:r>
              <a:rPr lang="en-GB" dirty="0"/>
              <a:t> </a:t>
            </a:r>
            <a:r>
              <a:rPr lang="en-GB" dirty="0" err="1"/>
              <a:t>khung</a:t>
            </a:r>
            <a:r>
              <a:rPr lang="en-GB" dirty="0"/>
              <a:t> </a:t>
            </a:r>
            <a:r>
              <a:rPr lang="en-GB" dirty="0" err="1"/>
              <a:t>đến</a:t>
            </a:r>
            <a:r>
              <a:rPr lang="en-GB" dirty="0"/>
              <a:t> </a:t>
            </a:r>
            <a:r>
              <a:rPr lang="en-GB" dirty="0" err="1"/>
              <a:t>từ</a:t>
            </a:r>
            <a:r>
              <a:rPr lang="en-GB" dirty="0"/>
              <a:t> </a:t>
            </a:r>
            <a:r>
              <a:rPr lang="en-GB" dirty="0" err="1"/>
              <a:t>hệ</a:t>
            </a:r>
            <a:r>
              <a:rPr lang="en-GB" dirty="0"/>
              <a:t> </a:t>
            </a:r>
            <a:r>
              <a:rPr lang="en-GB" dirty="0" err="1"/>
              <a:t>thống</a:t>
            </a:r>
            <a:r>
              <a:rPr lang="en-GB" dirty="0"/>
              <a:t> </a:t>
            </a:r>
            <a:r>
              <a:rPr lang="en-GB" dirty="0" err="1"/>
              <a:t>phân</a:t>
            </a:r>
            <a:r>
              <a:rPr lang="en-GB" dirty="0"/>
              <a:t> </a:t>
            </a:r>
            <a:r>
              <a:rPr lang="en-GB" dirty="0" err="1"/>
              <a:t>phối</a:t>
            </a:r>
            <a:r>
              <a:rPr lang="en-GB" dirty="0"/>
              <a:t> DS.</a:t>
            </a:r>
            <a:endParaRPr dirty="0"/>
          </a:p>
          <a:p>
            <a:pPr marL="0" lvl="0" indent="-76200" algn="l" rtl="0">
              <a:spcBef>
                <a:spcPts val="0"/>
              </a:spcBef>
              <a:spcAft>
                <a:spcPts val="0"/>
              </a:spcAft>
              <a:buClr>
                <a:schemeClr val="dk1"/>
              </a:buClr>
              <a:buSzPts val="1200"/>
              <a:buFont typeface="Arial"/>
              <a:buChar char="•"/>
            </a:pPr>
            <a:r>
              <a:rPr lang="en-GB" b="1" dirty="0"/>
              <a:t>More Fragments (1 bit)</a:t>
            </a:r>
            <a:r>
              <a:rPr lang="en-GB" dirty="0"/>
              <a:t>: </a:t>
            </a:r>
            <a:r>
              <a:rPr lang="en-GB" dirty="0" err="1"/>
              <a:t>Nếu</a:t>
            </a:r>
            <a:r>
              <a:rPr lang="en-GB" dirty="0"/>
              <a:t> </a:t>
            </a:r>
            <a:r>
              <a:rPr lang="en-GB" dirty="0" err="1"/>
              <a:t>đặt</a:t>
            </a:r>
            <a:r>
              <a:rPr lang="en-GB" dirty="0"/>
              <a:t> </a:t>
            </a:r>
            <a:r>
              <a:rPr lang="en-GB" dirty="0" err="1"/>
              <a:t>là</a:t>
            </a:r>
            <a:r>
              <a:rPr lang="en-GB" dirty="0"/>
              <a:t> 1, </a:t>
            </a:r>
            <a:r>
              <a:rPr lang="en-GB" dirty="0" err="1"/>
              <a:t>có</a:t>
            </a:r>
            <a:r>
              <a:rPr lang="en-GB" dirty="0"/>
              <a:t> </a:t>
            </a:r>
            <a:r>
              <a:rPr lang="en-GB" dirty="0" err="1"/>
              <a:t>nghĩa</a:t>
            </a:r>
            <a:r>
              <a:rPr lang="en-GB" dirty="0"/>
              <a:t> </a:t>
            </a:r>
            <a:r>
              <a:rPr lang="en-GB" dirty="0" err="1"/>
              <a:t>là</a:t>
            </a:r>
            <a:r>
              <a:rPr lang="en-GB" dirty="0"/>
              <a:t> </a:t>
            </a:r>
            <a:r>
              <a:rPr lang="en-GB" dirty="0" err="1"/>
              <a:t>khung</a:t>
            </a:r>
            <a:r>
              <a:rPr lang="en-GB" dirty="0"/>
              <a:t> </a:t>
            </a:r>
            <a:r>
              <a:rPr lang="en-GB" dirty="0" err="1"/>
              <a:t>này</a:t>
            </a:r>
            <a:r>
              <a:rPr lang="en-GB" dirty="0"/>
              <a:t> </a:t>
            </a:r>
            <a:r>
              <a:rPr lang="en-GB" dirty="0" err="1"/>
              <a:t>sẽ</a:t>
            </a:r>
            <a:r>
              <a:rPr lang="en-GB" dirty="0"/>
              <a:t> </a:t>
            </a:r>
            <a:r>
              <a:rPr lang="en-GB" dirty="0" err="1"/>
              <a:t>có</a:t>
            </a:r>
            <a:r>
              <a:rPr lang="en-GB" dirty="0"/>
              <a:t> </a:t>
            </a:r>
            <a:r>
              <a:rPr lang="en-GB" dirty="0" err="1"/>
              <a:t>các</a:t>
            </a:r>
            <a:r>
              <a:rPr lang="en-GB" dirty="0"/>
              <a:t> </a:t>
            </a:r>
            <a:r>
              <a:rPr lang="en-GB" dirty="0" err="1"/>
              <a:t>khung</a:t>
            </a:r>
            <a:r>
              <a:rPr lang="en-GB" dirty="0"/>
              <a:t> </a:t>
            </a:r>
            <a:r>
              <a:rPr lang="en-GB" dirty="0" err="1"/>
              <a:t>khác</a:t>
            </a:r>
            <a:r>
              <a:rPr lang="en-GB" dirty="0"/>
              <a:t> </a:t>
            </a:r>
            <a:r>
              <a:rPr lang="en-GB" dirty="0" err="1"/>
              <a:t>tiếp</a:t>
            </a:r>
            <a:r>
              <a:rPr lang="en-GB" dirty="0"/>
              <a:t> </a:t>
            </a:r>
            <a:r>
              <a:rPr lang="en-GB" dirty="0" err="1"/>
              <a:t>theo</a:t>
            </a:r>
            <a:r>
              <a:rPr lang="en-GB" dirty="0"/>
              <a:t> (chia </a:t>
            </a:r>
            <a:r>
              <a:rPr lang="en-GB" dirty="0" err="1"/>
              <a:t>thành</a:t>
            </a:r>
            <a:r>
              <a:rPr lang="en-GB" dirty="0"/>
              <a:t> </a:t>
            </a:r>
            <a:r>
              <a:rPr lang="en-GB" dirty="0" err="1"/>
              <a:t>các</a:t>
            </a:r>
            <a:r>
              <a:rPr lang="en-GB" dirty="0"/>
              <a:t> </a:t>
            </a:r>
            <a:r>
              <a:rPr lang="en-GB" dirty="0" err="1"/>
              <a:t>phần</a:t>
            </a:r>
            <a:r>
              <a:rPr lang="en-GB" dirty="0"/>
              <a:t> </a:t>
            </a:r>
            <a:r>
              <a:rPr lang="en-GB" dirty="0" err="1"/>
              <a:t>nhỏ</a:t>
            </a:r>
            <a:r>
              <a:rPr lang="en-GB" dirty="0"/>
              <a:t>).</a:t>
            </a:r>
            <a:endParaRPr dirty="0"/>
          </a:p>
          <a:p>
            <a:pPr marL="0" lvl="0" indent="-76200" algn="l" rtl="0">
              <a:spcBef>
                <a:spcPts val="0"/>
              </a:spcBef>
              <a:spcAft>
                <a:spcPts val="0"/>
              </a:spcAft>
              <a:buClr>
                <a:schemeClr val="dk1"/>
              </a:buClr>
              <a:buSzPts val="1200"/>
              <a:buFont typeface="Arial"/>
              <a:buChar char="•"/>
            </a:pPr>
            <a:r>
              <a:rPr lang="en-GB" b="1" dirty="0"/>
              <a:t>Retry (1 bit)</a:t>
            </a:r>
            <a:r>
              <a:rPr lang="en-GB" dirty="0"/>
              <a:t>: </a:t>
            </a:r>
            <a:r>
              <a:rPr lang="en-GB" dirty="0" err="1"/>
              <a:t>Nếu</a:t>
            </a:r>
            <a:r>
              <a:rPr lang="en-GB" dirty="0"/>
              <a:t> </a:t>
            </a:r>
            <a:r>
              <a:rPr lang="en-GB" dirty="0" err="1"/>
              <a:t>khung</a:t>
            </a:r>
            <a:r>
              <a:rPr lang="en-GB" dirty="0"/>
              <a:t> </a:t>
            </a:r>
            <a:r>
              <a:rPr lang="en-GB" dirty="0" err="1"/>
              <a:t>hiện</a:t>
            </a:r>
            <a:r>
              <a:rPr lang="en-GB" dirty="0"/>
              <a:t> </a:t>
            </a:r>
            <a:r>
              <a:rPr lang="en-GB" dirty="0" err="1"/>
              <a:t>tại</a:t>
            </a:r>
            <a:r>
              <a:rPr lang="en-GB" dirty="0"/>
              <a:t> </a:t>
            </a:r>
            <a:r>
              <a:rPr lang="en-GB" dirty="0" err="1"/>
              <a:t>là</a:t>
            </a:r>
            <a:r>
              <a:rPr lang="en-GB" dirty="0"/>
              <a:t> </a:t>
            </a:r>
            <a:r>
              <a:rPr lang="en-GB" dirty="0" err="1"/>
              <a:t>bản</a:t>
            </a:r>
            <a:r>
              <a:rPr lang="en-GB" dirty="0"/>
              <a:t> </a:t>
            </a:r>
            <a:r>
              <a:rPr lang="en-GB" dirty="0" err="1"/>
              <a:t>truyền</a:t>
            </a:r>
            <a:r>
              <a:rPr lang="en-GB" dirty="0"/>
              <a:t> </a:t>
            </a:r>
            <a:r>
              <a:rPr lang="en-GB" dirty="0" err="1"/>
              <a:t>lại</a:t>
            </a:r>
            <a:r>
              <a:rPr lang="en-GB" dirty="0"/>
              <a:t> </a:t>
            </a:r>
            <a:r>
              <a:rPr lang="en-GB" dirty="0" err="1"/>
              <a:t>của</a:t>
            </a:r>
            <a:r>
              <a:rPr lang="en-GB" dirty="0"/>
              <a:t> </a:t>
            </a:r>
            <a:r>
              <a:rPr lang="en-GB" dirty="0" err="1"/>
              <a:t>một</a:t>
            </a:r>
            <a:r>
              <a:rPr lang="en-GB" dirty="0"/>
              <a:t> </a:t>
            </a:r>
            <a:r>
              <a:rPr lang="en-GB" dirty="0" err="1"/>
              <a:t>khung</a:t>
            </a:r>
            <a:r>
              <a:rPr lang="en-GB" dirty="0"/>
              <a:t> </a:t>
            </a:r>
            <a:r>
              <a:rPr lang="en-GB" dirty="0" err="1"/>
              <a:t>trước</a:t>
            </a:r>
            <a:r>
              <a:rPr lang="en-GB" dirty="0"/>
              <a:t>, bit </a:t>
            </a:r>
            <a:r>
              <a:rPr lang="en-GB" dirty="0" err="1"/>
              <a:t>này</a:t>
            </a:r>
            <a:r>
              <a:rPr lang="en-GB" dirty="0"/>
              <a:t> </a:t>
            </a:r>
            <a:r>
              <a:rPr lang="en-GB" dirty="0" err="1"/>
              <a:t>sẽ</a:t>
            </a:r>
            <a:r>
              <a:rPr lang="en-GB" dirty="0"/>
              <a:t> </a:t>
            </a:r>
            <a:r>
              <a:rPr lang="en-GB" dirty="0" err="1"/>
              <a:t>được</a:t>
            </a:r>
            <a:r>
              <a:rPr lang="en-GB" dirty="0"/>
              <a:t> </a:t>
            </a:r>
            <a:r>
              <a:rPr lang="en-GB" dirty="0" err="1"/>
              <a:t>đặt</a:t>
            </a:r>
            <a:r>
              <a:rPr lang="en-GB" dirty="0"/>
              <a:t> </a:t>
            </a:r>
            <a:r>
              <a:rPr lang="en-GB" dirty="0" err="1"/>
              <a:t>là</a:t>
            </a:r>
            <a:r>
              <a:rPr lang="en-GB" dirty="0"/>
              <a:t> 1.</a:t>
            </a:r>
            <a:endParaRPr dirty="0"/>
          </a:p>
          <a:p>
            <a:pPr marL="0" lvl="0" indent="-76200" algn="l" rtl="0">
              <a:spcBef>
                <a:spcPts val="0"/>
              </a:spcBef>
              <a:spcAft>
                <a:spcPts val="0"/>
              </a:spcAft>
              <a:buClr>
                <a:schemeClr val="dk1"/>
              </a:buClr>
              <a:buSzPts val="1200"/>
              <a:buFont typeface="Arial"/>
              <a:buChar char="•"/>
            </a:pPr>
            <a:r>
              <a:rPr lang="en-GB" b="1" dirty="0"/>
              <a:t>Power </a:t>
            </a:r>
            <a:r>
              <a:rPr lang="en-GB" b="1" dirty="0" err="1"/>
              <a:t>Mgmt</a:t>
            </a:r>
            <a:r>
              <a:rPr lang="en-GB" b="1" dirty="0"/>
              <a:t> (1 bit)</a:t>
            </a:r>
            <a:r>
              <a:rPr lang="en-GB" dirty="0"/>
              <a:t>: </a:t>
            </a:r>
            <a:r>
              <a:rPr lang="en-GB" dirty="0" err="1"/>
              <a:t>Chỉ</a:t>
            </a:r>
            <a:r>
              <a:rPr lang="en-GB" dirty="0"/>
              <a:t> </a:t>
            </a:r>
            <a:r>
              <a:rPr lang="en-GB" dirty="0" err="1"/>
              <a:t>trạng</a:t>
            </a:r>
            <a:r>
              <a:rPr lang="en-GB" dirty="0"/>
              <a:t> </a:t>
            </a:r>
            <a:r>
              <a:rPr lang="en-GB" dirty="0" err="1"/>
              <a:t>thái</a:t>
            </a:r>
            <a:r>
              <a:rPr lang="en-GB" dirty="0"/>
              <a:t> </a:t>
            </a:r>
            <a:r>
              <a:rPr lang="en-GB" dirty="0" err="1"/>
              <a:t>tiết</a:t>
            </a:r>
            <a:r>
              <a:rPr lang="en-GB" dirty="0"/>
              <a:t> </a:t>
            </a:r>
            <a:r>
              <a:rPr lang="en-GB" dirty="0" err="1"/>
              <a:t>kiệm</a:t>
            </a:r>
            <a:r>
              <a:rPr lang="en-GB" dirty="0"/>
              <a:t> </a:t>
            </a:r>
            <a:r>
              <a:rPr lang="en-GB" dirty="0" err="1"/>
              <a:t>năng</a:t>
            </a:r>
            <a:r>
              <a:rPr lang="en-GB" dirty="0"/>
              <a:t> </a:t>
            </a:r>
            <a:r>
              <a:rPr lang="en-GB" dirty="0" err="1"/>
              <a:t>lượng</a:t>
            </a:r>
            <a:r>
              <a:rPr lang="en-GB" dirty="0"/>
              <a:t> </a:t>
            </a:r>
            <a:r>
              <a:rPr lang="en-GB" dirty="0" err="1"/>
              <a:t>của</a:t>
            </a:r>
            <a:r>
              <a:rPr lang="en-GB" dirty="0"/>
              <a:t> </a:t>
            </a:r>
            <a:r>
              <a:rPr lang="en-GB" dirty="0" err="1"/>
              <a:t>thiết</a:t>
            </a:r>
            <a:r>
              <a:rPr lang="en-GB" dirty="0"/>
              <a:t> </a:t>
            </a:r>
            <a:r>
              <a:rPr lang="en-GB" dirty="0" err="1"/>
              <a:t>bị</a:t>
            </a:r>
            <a:r>
              <a:rPr lang="en-GB" dirty="0"/>
              <a:t> </a:t>
            </a:r>
            <a:r>
              <a:rPr lang="en-GB" dirty="0" err="1"/>
              <a:t>sau</a:t>
            </a:r>
            <a:r>
              <a:rPr lang="en-GB" dirty="0"/>
              <a:t> </a:t>
            </a:r>
            <a:r>
              <a:rPr lang="en-GB" dirty="0" err="1"/>
              <a:t>khi</a:t>
            </a:r>
            <a:r>
              <a:rPr lang="en-GB" dirty="0"/>
              <a:t> </a:t>
            </a:r>
            <a:r>
              <a:rPr lang="en-GB" dirty="0" err="1"/>
              <a:t>gửi</a:t>
            </a:r>
            <a:r>
              <a:rPr lang="en-GB" dirty="0"/>
              <a:t> </a:t>
            </a:r>
            <a:r>
              <a:rPr lang="en-GB" dirty="0" err="1"/>
              <a:t>khung</a:t>
            </a:r>
            <a:r>
              <a:rPr lang="en-GB" dirty="0"/>
              <a:t>:</a:t>
            </a:r>
            <a:endParaRPr dirty="0"/>
          </a:p>
          <a:p>
            <a:pPr marL="742950" lvl="1" indent="-285750" algn="l" rtl="0">
              <a:spcBef>
                <a:spcPts val="0"/>
              </a:spcBef>
              <a:spcAft>
                <a:spcPts val="0"/>
              </a:spcAft>
              <a:buClr>
                <a:schemeClr val="dk1"/>
              </a:buClr>
              <a:buSzPts val="1200"/>
              <a:buFont typeface="Arial"/>
              <a:buChar char="•"/>
            </a:pPr>
            <a:r>
              <a:rPr lang="en-GB" dirty="0"/>
              <a:t>1 - </a:t>
            </a:r>
            <a:r>
              <a:rPr lang="en-GB" dirty="0" err="1"/>
              <a:t>Thiết</a:t>
            </a:r>
            <a:r>
              <a:rPr lang="en-GB" dirty="0"/>
              <a:t> </a:t>
            </a:r>
            <a:r>
              <a:rPr lang="en-GB" dirty="0" err="1"/>
              <a:t>bị</a:t>
            </a:r>
            <a:r>
              <a:rPr lang="en-GB" dirty="0"/>
              <a:t> </a:t>
            </a:r>
            <a:r>
              <a:rPr lang="en-GB" dirty="0" err="1"/>
              <a:t>chuyển</a:t>
            </a:r>
            <a:r>
              <a:rPr lang="en-GB" dirty="0"/>
              <a:t> sang </a:t>
            </a:r>
            <a:r>
              <a:rPr lang="en-GB" dirty="0" err="1"/>
              <a:t>chế</a:t>
            </a:r>
            <a:r>
              <a:rPr lang="en-GB" dirty="0"/>
              <a:t> </a:t>
            </a:r>
            <a:r>
              <a:rPr lang="en-GB" dirty="0" err="1"/>
              <a:t>độ</a:t>
            </a:r>
            <a:r>
              <a:rPr lang="en-GB" dirty="0"/>
              <a:t> </a:t>
            </a:r>
            <a:r>
              <a:rPr lang="en-GB" dirty="0" err="1"/>
              <a:t>tiết</a:t>
            </a:r>
            <a:r>
              <a:rPr lang="en-GB" dirty="0"/>
              <a:t> </a:t>
            </a:r>
            <a:r>
              <a:rPr lang="en-GB" dirty="0" err="1"/>
              <a:t>kiệm</a:t>
            </a:r>
            <a:r>
              <a:rPr lang="en-GB" dirty="0"/>
              <a:t> </a:t>
            </a:r>
            <a:r>
              <a:rPr lang="en-GB" dirty="0" err="1"/>
              <a:t>năng</a:t>
            </a:r>
            <a:r>
              <a:rPr lang="en-GB" dirty="0"/>
              <a:t> </a:t>
            </a:r>
            <a:r>
              <a:rPr lang="en-GB" dirty="0" err="1"/>
              <a:t>lượng</a:t>
            </a:r>
            <a:r>
              <a:rPr lang="en-GB" dirty="0"/>
              <a:t>.</a:t>
            </a:r>
            <a:endParaRPr dirty="0"/>
          </a:p>
          <a:p>
            <a:pPr marL="742950" lvl="1" indent="-285750" algn="l" rtl="0">
              <a:spcBef>
                <a:spcPts val="0"/>
              </a:spcBef>
              <a:spcAft>
                <a:spcPts val="0"/>
              </a:spcAft>
              <a:buClr>
                <a:schemeClr val="dk1"/>
              </a:buClr>
              <a:buSzPts val="1200"/>
              <a:buFont typeface="Arial"/>
              <a:buChar char="•"/>
            </a:pPr>
            <a:r>
              <a:rPr lang="en-GB" dirty="0"/>
              <a:t>0 - </a:t>
            </a:r>
            <a:r>
              <a:rPr lang="en-GB" dirty="0" err="1"/>
              <a:t>Thiết</a:t>
            </a:r>
            <a:r>
              <a:rPr lang="en-GB" dirty="0"/>
              <a:t> </a:t>
            </a:r>
            <a:r>
              <a:rPr lang="en-GB" dirty="0" err="1"/>
              <a:t>bị</a:t>
            </a:r>
            <a:r>
              <a:rPr lang="en-GB" dirty="0"/>
              <a:t> </a:t>
            </a:r>
            <a:r>
              <a:rPr lang="en-GB" dirty="0" err="1"/>
              <a:t>duy</a:t>
            </a:r>
            <a:r>
              <a:rPr lang="en-GB" dirty="0"/>
              <a:t> </a:t>
            </a:r>
            <a:r>
              <a:rPr lang="en-GB" dirty="0" err="1"/>
              <a:t>trì</a:t>
            </a:r>
            <a:r>
              <a:rPr lang="en-GB" dirty="0"/>
              <a:t> </a:t>
            </a:r>
            <a:r>
              <a:rPr lang="en-GB" dirty="0" err="1"/>
              <a:t>hoạt</a:t>
            </a:r>
            <a:r>
              <a:rPr lang="en-GB" dirty="0"/>
              <a:t> </a:t>
            </a:r>
            <a:r>
              <a:rPr lang="en-GB" dirty="0" err="1"/>
              <a:t>động</a:t>
            </a:r>
            <a:r>
              <a:rPr lang="en-GB" dirty="0"/>
              <a:t>.</a:t>
            </a:r>
            <a:endParaRPr dirty="0"/>
          </a:p>
          <a:p>
            <a:pPr marL="0" lvl="0" indent="-76200" algn="l" rtl="0">
              <a:spcBef>
                <a:spcPts val="0"/>
              </a:spcBef>
              <a:spcAft>
                <a:spcPts val="0"/>
              </a:spcAft>
              <a:buClr>
                <a:schemeClr val="dk1"/>
              </a:buClr>
              <a:buSzPts val="1200"/>
              <a:buFont typeface="Arial"/>
              <a:buChar char="•"/>
            </a:pPr>
            <a:r>
              <a:rPr lang="en-GB" b="1" dirty="0"/>
              <a:t>More Data (1 bit)</a:t>
            </a:r>
            <a:r>
              <a:rPr lang="en-GB" dirty="0"/>
              <a:t>: Thông </a:t>
            </a:r>
            <a:r>
              <a:rPr lang="en-GB" dirty="0" err="1"/>
              <a:t>báo</a:t>
            </a:r>
            <a:r>
              <a:rPr lang="en-GB" dirty="0"/>
              <a:t> </a:t>
            </a:r>
            <a:r>
              <a:rPr lang="en-GB" dirty="0" err="1"/>
              <a:t>rằng</a:t>
            </a:r>
            <a:r>
              <a:rPr lang="en-GB" dirty="0"/>
              <a:t> </a:t>
            </a:r>
            <a:r>
              <a:rPr lang="en-GB" dirty="0" err="1"/>
              <a:t>thiết</a:t>
            </a:r>
            <a:r>
              <a:rPr lang="en-GB" dirty="0"/>
              <a:t> </a:t>
            </a:r>
            <a:r>
              <a:rPr lang="en-GB" dirty="0" err="1"/>
              <a:t>bị</a:t>
            </a:r>
            <a:r>
              <a:rPr lang="en-GB" dirty="0"/>
              <a:t> </a:t>
            </a:r>
            <a:r>
              <a:rPr lang="en-GB" dirty="0" err="1"/>
              <a:t>gửi</a:t>
            </a:r>
            <a:r>
              <a:rPr lang="en-GB" dirty="0"/>
              <a:t> </a:t>
            </a:r>
            <a:r>
              <a:rPr lang="en-GB" dirty="0" err="1"/>
              <a:t>còn</a:t>
            </a:r>
            <a:r>
              <a:rPr lang="en-GB" dirty="0"/>
              <a:t> </a:t>
            </a:r>
            <a:r>
              <a:rPr lang="en-GB" dirty="0" err="1"/>
              <a:t>dữ</a:t>
            </a:r>
            <a:r>
              <a:rPr lang="en-GB" dirty="0"/>
              <a:t> </a:t>
            </a:r>
            <a:r>
              <a:rPr lang="en-GB" dirty="0" err="1"/>
              <a:t>liệu</a:t>
            </a:r>
            <a:r>
              <a:rPr lang="en-GB" dirty="0"/>
              <a:t> </a:t>
            </a:r>
            <a:r>
              <a:rPr lang="en-GB" dirty="0" err="1"/>
              <a:t>cần</a:t>
            </a:r>
            <a:r>
              <a:rPr lang="en-GB" dirty="0"/>
              <a:t> </a:t>
            </a:r>
            <a:r>
              <a:rPr lang="en-GB" dirty="0" err="1"/>
              <a:t>gửi</a:t>
            </a:r>
            <a:r>
              <a:rPr lang="en-GB" dirty="0"/>
              <a:t> </a:t>
            </a:r>
            <a:r>
              <a:rPr lang="en-GB" dirty="0" err="1"/>
              <a:t>tiếp</a:t>
            </a:r>
            <a:r>
              <a:rPr lang="en-GB" dirty="0"/>
              <a:t> </a:t>
            </a:r>
            <a:r>
              <a:rPr lang="en-GB" dirty="0" err="1"/>
              <a:t>cho</a:t>
            </a:r>
            <a:r>
              <a:rPr lang="en-GB" dirty="0"/>
              <a:t> </a:t>
            </a:r>
            <a:r>
              <a:rPr lang="en-GB" dirty="0" err="1"/>
              <a:t>thiết</a:t>
            </a:r>
            <a:r>
              <a:rPr lang="en-GB" dirty="0"/>
              <a:t> </a:t>
            </a:r>
            <a:r>
              <a:rPr lang="en-GB" dirty="0" err="1"/>
              <a:t>bị</a:t>
            </a:r>
            <a:r>
              <a:rPr lang="en-GB" dirty="0"/>
              <a:t> </a:t>
            </a:r>
            <a:r>
              <a:rPr lang="en-GB" dirty="0" err="1"/>
              <a:t>nhận</a:t>
            </a:r>
            <a:r>
              <a:rPr lang="en-GB" dirty="0"/>
              <a:t>.</a:t>
            </a:r>
            <a:endParaRPr dirty="0"/>
          </a:p>
          <a:p>
            <a:pPr marL="0" lvl="0" indent="-76200" algn="l" rtl="0">
              <a:spcBef>
                <a:spcPts val="0"/>
              </a:spcBef>
              <a:spcAft>
                <a:spcPts val="0"/>
              </a:spcAft>
              <a:buClr>
                <a:schemeClr val="dk1"/>
              </a:buClr>
              <a:buSzPts val="1200"/>
              <a:buFont typeface="Arial"/>
              <a:buChar char="•"/>
            </a:pPr>
            <a:r>
              <a:rPr lang="en-GB" b="1" dirty="0"/>
              <a:t>WEP (1 bit)</a:t>
            </a:r>
            <a:r>
              <a:rPr lang="en-GB" dirty="0"/>
              <a:t>: Cho </a:t>
            </a:r>
            <a:r>
              <a:rPr lang="en-GB" dirty="0" err="1"/>
              <a:t>biết</a:t>
            </a:r>
            <a:r>
              <a:rPr lang="en-GB" dirty="0"/>
              <a:t> </a:t>
            </a:r>
            <a:r>
              <a:rPr lang="en-GB" dirty="0" err="1"/>
              <a:t>cơ</a:t>
            </a:r>
            <a:r>
              <a:rPr lang="en-GB" dirty="0"/>
              <a:t> </a:t>
            </a:r>
            <a:r>
              <a:rPr lang="en-GB" dirty="0" err="1"/>
              <a:t>chế</a:t>
            </a:r>
            <a:r>
              <a:rPr lang="en-GB" dirty="0"/>
              <a:t> </a:t>
            </a:r>
            <a:r>
              <a:rPr lang="en-GB" dirty="0" err="1"/>
              <a:t>bảo</a:t>
            </a:r>
            <a:r>
              <a:rPr lang="en-GB" dirty="0"/>
              <a:t> </a:t>
            </a:r>
            <a:r>
              <a:rPr lang="en-GB" dirty="0" err="1"/>
              <a:t>mật</a:t>
            </a:r>
            <a:r>
              <a:rPr lang="en-GB" dirty="0"/>
              <a:t> WEP (Wired Equivalent Privacy) </a:t>
            </a:r>
            <a:r>
              <a:rPr lang="en-GB" dirty="0" err="1"/>
              <a:t>của</a:t>
            </a:r>
            <a:r>
              <a:rPr lang="en-GB" dirty="0"/>
              <a:t> </a:t>
            </a:r>
            <a:r>
              <a:rPr lang="en-GB" dirty="0" err="1"/>
              <a:t>chuẩn</a:t>
            </a:r>
            <a:r>
              <a:rPr lang="en-GB" dirty="0"/>
              <a:t> 802.11 </a:t>
            </a:r>
            <a:r>
              <a:rPr lang="en-GB" dirty="0" err="1"/>
              <a:t>đã</a:t>
            </a:r>
            <a:r>
              <a:rPr lang="en-GB" dirty="0"/>
              <a:t> </a:t>
            </a:r>
            <a:r>
              <a:rPr lang="en-GB" dirty="0" err="1"/>
              <a:t>được</a:t>
            </a:r>
            <a:r>
              <a:rPr lang="en-GB" dirty="0"/>
              <a:t> </a:t>
            </a:r>
            <a:r>
              <a:rPr lang="en-GB" dirty="0" err="1"/>
              <a:t>áp</a:t>
            </a:r>
            <a:r>
              <a:rPr lang="en-GB" dirty="0"/>
              <a:t> </a:t>
            </a:r>
            <a:r>
              <a:rPr lang="en-GB" dirty="0" err="1"/>
              <a:t>dụng</a:t>
            </a:r>
            <a:r>
              <a:rPr lang="en-GB" dirty="0"/>
              <a:t> </a:t>
            </a:r>
            <a:r>
              <a:rPr lang="en-GB" dirty="0" err="1"/>
              <a:t>cho</a:t>
            </a:r>
            <a:r>
              <a:rPr lang="en-GB" dirty="0"/>
              <a:t> </a:t>
            </a:r>
            <a:r>
              <a:rPr lang="en-GB" dirty="0" err="1"/>
              <a:t>khung</a:t>
            </a:r>
            <a:r>
              <a:rPr lang="en-GB" dirty="0"/>
              <a:t>.</a:t>
            </a:r>
            <a:endParaRPr dirty="0"/>
          </a:p>
          <a:p>
            <a:pPr marL="0" lvl="0" indent="-76200" algn="l" rtl="0">
              <a:spcBef>
                <a:spcPts val="0"/>
              </a:spcBef>
              <a:spcAft>
                <a:spcPts val="0"/>
              </a:spcAft>
              <a:buClr>
                <a:schemeClr val="dk1"/>
              </a:buClr>
              <a:buSzPts val="1200"/>
              <a:buFont typeface="Arial"/>
              <a:buChar char="•"/>
            </a:pPr>
            <a:r>
              <a:rPr lang="en-GB" b="1" dirty="0"/>
              <a:t>Order (1 bit)</a:t>
            </a:r>
            <a:r>
              <a:rPr lang="en-GB" dirty="0"/>
              <a:t>: </a:t>
            </a:r>
            <a:r>
              <a:rPr lang="en-GB" dirty="0" err="1"/>
              <a:t>Nếu</a:t>
            </a:r>
            <a:r>
              <a:rPr lang="en-GB" dirty="0"/>
              <a:t> </a:t>
            </a:r>
            <a:r>
              <a:rPr lang="en-GB" dirty="0" err="1"/>
              <a:t>đặt</a:t>
            </a:r>
            <a:r>
              <a:rPr lang="en-GB" dirty="0"/>
              <a:t> </a:t>
            </a:r>
            <a:r>
              <a:rPr lang="en-GB" dirty="0" err="1"/>
              <a:t>là</a:t>
            </a:r>
            <a:r>
              <a:rPr lang="en-GB" dirty="0"/>
              <a:t> 1, </a:t>
            </a:r>
            <a:r>
              <a:rPr lang="en-GB" dirty="0" err="1"/>
              <a:t>yêu</a:t>
            </a:r>
            <a:r>
              <a:rPr lang="en-GB" dirty="0"/>
              <a:t> </a:t>
            </a:r>
            <a:r>
              <a:rPr lang="en-GB" dirty="0" err="1"/>
              <a:t>cầu</a:t>
            </a:r>
            <a:r>
              <a:rPr lang="en-GB" dirty="0"/>
              <a:t> </a:t>
            </a:r>
            <a:r>
              <a:rPr lang="en-GB" dirty="0" err="1"/>
              <a:t>xử</a:t>
            </a:r>
            <a:r>
              <a:rPr lang="en-GB" dirty="0"/>
              <a:t> </a:t>
            </a:r>
            <a:r>
              <a:rPr lang="en-GB" dirty="0" err="1"/>
              <a:t>lý</a:t>
            </a:r>
            <a:r>
              <a:rPr lang="en-GB" dirty="0"/>
              <a:t> </a:t>
            </a:r>
            <a:r>
              <a:rPr lang="en-GB" dirty="0" err="1"/>
              <a:t>các</a:t>
            </a:r>
            <a:r>
              <a:rPr lang="en-GB" dirty="0"/>
              <a:t> </a:t>
            </a:r>
            <a:r>
              <a:rPr lang="en-GB" dirty="0" err="1"/>
              <a:t>khung</a:t>
            </a:r>
            <a:r>
              <a:rPr lang="en-GB" dirty="0"/>
              <a:t> </a:t>
            </a:r>
            <a:r>
              <a:rPr lang="en-GB" dirty="0" err="1"/>
              <a:t>đến</a:t>
            </a:r>
            <a:r>
              <a:rPr lang="en-GB" dirty="0"/>
              <a:t> </a:t>
            </a:r>
            <a:r>
              <a:rPr lang="en-GB" dirty="0" err="1"/>
              <a:t>theo</a:t>
            </a:r>
            <a:r>
              <a:rPr lang="en-GB" dirty="0"/>
              <a:t> </a:t>
            </a:r>
            <a:r>
              <a:rPr lang="en-GB" dirty="0" err="1"/>
              <a:t>thứ</a:t>
            </a:r>
            <a:r>
              <a:rPr lang="en-GB" dirty="0"/>
              <a:t> </a:t>
            </a:r>
            <a:r>
              <a:rPr lang="en-GB" dirty="0" err="1"/>
              <a:t>tự</a:t>
            </a:r>
            <a:r>
              <a:rPr lang="en-GB" dirty="0"/>
              <a:t> </a:t>
            </a:r>
            <a:r>
              <a:rPr lang="en-GB" dirty="0" err="1"/>
              <a:t>nghiêm</a:t>
            </a:r>
            <a:r>
              <a:rPr lang="en-GB" dirty="0"/>
              <a:t> </a:t>
            </a:r>
            <a:r>
              <a:rPr lang="en-GB" dirty="0" err="1"/>
              <a:t>ngặt</a:t>
            </a:r>
            <a:r>
              <a:rPr lang="en-GB" dirty="0"/>
              <a:t>.</a:t>
            </a:r>
            <a:endParaRPr dirty="0"/>
          </a:p>
          <a:p>
            <a:pPr marL="0" lvl="0" indent="0" algn="l" rtl="0">
              <a:spcBef>
                <a:spcPts val="0"/>
              </a:spcBef>
              <a:spcAft>
                <a:spcPts val="0"/>
              </a:spcAft>
              <a:buNone/>
            </a:pPr>
            <a:r>
              <a:rPr lang="en-GB" b="1" dirty="0"/>
              <a:t>2. Duration/ID (2 byte)</a:t>
            </a:r>
            <a:endParaRPr dirty="0"/>
          </a:p>
          <a:p>
            <a:pPr marL="0" lvl="0" indent="-76200" algn="l" rtl="0">
              <a:spcBef>
                <a:spcPts val="0"/>
              </a:spcBef>
              <a:spcAft>
                <a:spcPts val="0"/>
              </a:spcAft>
              <a:buClr>
                <a:schemeClr val="dk1"/>
              </a:buClr>
              <a:buSzPts val="1200"/>
              <a:buFont typeface="Arial"/>
              <a:buChar char="•"/>
            </a:pPr>
            <a:r>
              <a:rPr lang="en-GB" dirty="0" err="1"/>
              <a:t>Giá</a:t>
            </a:r>
            <a:r>
              <a:rPr lang="en-GB" dirty="0"/>
              <a:t> </a:t>
            </a:r>
            <a:r>
              <a:rPr lang="en-GB" dirty="0" err="1"/>
              <a:t>trị</a:t>
            </a:r>
            <a:r>
              <a:rPr lang="en-GB" dirty="0"/>
              <a:t> </a:t>
            </a:r>
            <a:r>
              <a:rPr lang="en-GB" dirty="0" err="1"/>
              <a:t>thời</a:t>
            </a:r>
            <a:r>
              <a:rPr lang="en-GB" dirty="0"/>
              <a:t> </a:t>
            </a:r>
            <a:r>
              <a:rPr lang="en-GB" dirty="0" err="1"/>
              <a:t>gian</a:t>
            </a:r>
            <a:r>
              <a:rPr lang="en-GB" dirty="0"/>
              <a:t>, </a:t>
            </a:r>
            <a:r>
              <a:rPr lang="en-GB" dirty="0" err="1"/>
              <a:t>tính</a:t>
            </a:r>
            <a:r>
              <a:rPr lang="en-GB" dirty="0"/>
              <a:t> </a:t>
            </a:r>
            <a:r>
              <a:rPr lang="en-GB" dirty="0" err="1"/>
              <a:t>theo</a:t>
            </a:r>
            <a:r>
              <a:rPr lang="en-GB" dirty="0"/>
              <a:t> micro </a:t>
            </a:r>
            <a:r>
              <a:rPr lang="en-GB" dirty="0" err="1"/>
              <a:t>giây</a:t>
            </a:r>
            <a:r>
              <a:rPr lang="en-GB" dirty="0"/>
              <a:t>, </a:t>
            </a:r>
            <a:r>
              <a:rPr lang="en-GB" dirty="0" err="1"/>
              <a:t>chỉ</a:t>
            </a:r>
            <a:r>
              <a:rPr lang="en-GB" dirty="0"/>
              <a:t> </a:t>
            </a:r>
            <a:r>
              <a:rPr lang="en-GB" dirty="0" err="1"/>
              <a:t>khoảng</a:t>
            </a:r>
            <a:r>
              <a:rPr lang="en-GB" dirty="0"/>
              <a:t> </a:t>
            </a:r>
            <a:r>
              <a:rPr lang="en-GB" dirty="0" err="1"/>
              <a:t>thời</a:t>
            </a:r>
            <a:r>
              <a:rPr lang="en-GB" dirty="0"/>
              <a:t> </a:t>
            </a:r>
            <a:r>
              <a:rPr lang="en-GB" dirty="0" err="1"/>
              <a:t>gian</a:t>
            </a:r>
            <a:r>
              <a:rPr lang="en-GB" dirty="0"/>
              <a:t> </a:t>
            </a:r>
            <a:r>
              <a:rPr lang="en-GB" dirty="0" err="1"/>
              <a:t>khung</a:t>
            </a:r>
            <a:r>
              <a:rPr lang="en-GB" dirty="0"/>
              <a:t> </a:t>
            </a:r>
            <a:r>
              <a:rPr lang="en-GB" dirty="0" err="1"/>
              <a:t>sẽ</a:t>
            </a:r>
            <a:r>
              <a:rPr lang="en-GB" dirty="0"/>
              <a:t> </a:t>
            </a:r>
            <a:r>
              <a:rPr lang="en-GB" dirty="0" err="1"/>
              <a:t>chiếm</a:t>
            </a:r>
            <a:r>
              <a:rPr lang="en-GB" dirty="0"/>
              <a:t> </a:t>
            </a:r>
            <a:r>
              <a:rPr lang="en-GB" dirty="0" err="1"/>
              <a:t>dụng</a:t>
            </a:r>
            <a:r>
              <a:rPr lang="en-GB" dirty="0"/>
              <a:t> </a:t>
            </a:r>
            <a:r>
              <a:rPr lang="en-GB" dirty="0" err="1"/>
              <a:t>môi</a:t>
            </a:r>
            <a:r>
              <a:rPr lang="en-GB" dirty="0"/>
              <a:t> </a:t>
            </a:r>
            <a:r>
              <a:rPr lang="en-GB" dirty="0" err="1"/>
              <a:t>trường</a:t>
            </a:r>
            <a:r>
              <a:rPr lang="en-GB" dirty="0"/>
              <a:t> </a:t>
            </a:r>
            <a:r>
              <a:rPr lang="en-GB" dirty="0" err="1"/>
              <a:t>truyền</a:t>
            </a:r>
            <a:r>
              <a:rPr lang="en-GB" dirty="0"/>
              <a:t> (medium).</a:t>
            </a:r>
            <a:endParaRPr dirty="0"/>
          </a:p>
          <a:p>
            <a:pPr marL="0" lvl="0" indent="-76200" algn="l" rtl="0">
              <a:spcBef>
                <a:spcPts val="0"/>
              </a:spcBef>
              <a:spcAft>
                <a:spcPts val="0"/>
              </a:spcAft>
              <a:buClr>
                <a:schemeClr val="dk1"/>
              </a:buClr>
              <a:buSzPts val="1200"/>
              <a:buFont typeface="Arial"/>
              <a:buChar char="•"/>
            </a:pPr>
            <a:r>
              <a:rPr lang="en-GB" dirty="0" err="1"/>
              <a:t>Trường</a:t>
            </a:r>
            <a:r>
              <a:rPr lang="en-GB" dirty="0"/>
              <a:t> </a:t>
            </a:r>
            <a:r>
              <a:rPr lang="en-GB" dirty="0" err="1"/>
              <a:t>này</a:t>
            </a:r>
            <a:r>
              <a:rPr lang="en-GB" dirty="0"/>
              <a:t> </a:t>
            </a:r>
            <a:r>
              <a:rPr lang="en-GB" dirty="0" err="1"/>
              <a:t>có</a:t>
            </a:r>
            <a:r>
              <a:rPr lang="en-GB" dirty="0"/>
              <a:t> </a:t>
            </a:r>
            <a:r>
              <a:rPr lang="en-GB" dirty="0" err="1"/>
              <a:t>thể</a:t>
            </a:r>
            <a:r>
              <a:rPr lang="en-GB" dirty="0"/>
              <a:t> </a:t>
            </a:r>
            <a:r>
              <a:rPr lang="en-GB" dirty="0" err="1"/>
              <a:t>chỉ</a:t>
            </a:r>
            <a:r>
              <a:rPr lang="en-GB" dirty="0"/>
              <a:t> ID </a:t>
            </a:r>
            <a:r>
              <a:rPr lang="en-GB" dirty="0" err="1"/>
              <a:t>của</a:t>
            </a:r>
            <a:r>
              <a:rPr lang="en-GB" dirty="0"/>
              <a:t> </a:t>
            </a:r>
            <a:r>
              <a:rPr lang="en-GB" dirty="0" err="1"/>
              <a:t>trạm</a:t>
            </a:r>
            <a:r>
              <a:rPr lang="en-GB" dirty="0"/>
              <a:t> </a:t>
            </a:r>
            <a:r>
              <a:rPr lang="en-GB" dirty="0" err="1"/>
              <a:t>trong</a:t>
            </a:r>
            <a:r>
              <a:rPr lang="en-GB" dirty="0"/>
              <a:t> </a:t>
            </a:r>
            <a:r>
              <a:rPr lang="en-GB" dirty="0" err="1"/>
              <a:t>một</a:t>
            </a:r>
            <a:r>
              <a:rPr lang="en-GB" dirty="0"/>
              <a:t> </a:t>
            </a:r>
            <a:r>
              <a:rPr lang="en-GB" dirty="0" err="1"/>
              <a:t>số</a:t>
            </a:r>
            <a:r>
              <a:rPr lang="en-GB" dirty="0"/>
              <a:t> </a:t>
            </a:r>
            <a:r>
              <a:rPr lang="en-GB" dirty="0" err="1"/>
              <a:t>loại</a:t>
            </a:r>
            <a:r>
              <a:rPr lang="en-GB" dirty="0"/>
              <a:t> </a:t>
            </a:r>
            <a:r>
              <a:rPr lang="en-GB" dirty="0" err="1"/>
              <a:t>khung</a:t>
            </a:r>
            <a:r>
              <a:rPr lang="en-GB" dirty="0"/>
              <a:t> </a:t>
            </a:r>
            <a:r>
              <a:rPr lang="en-GB" dirty="0" err="1"/>
              <a:t>điều</a:t>
            </a:r>
            <a:r>
              <a:rPr lang="en-GB" dirty="0"/>
              <a:t> </a:t>
            </a:r>
            <a:r>
              <a:rPr lang="en-GB" dirty="0" err="1"/>
              <a:t>khiển</a:t>
            </a:r>
            <a:r>
              <a:rPr lang="en-GB" dirty="0"/>
              <a:t> </a:t>
            </a:r>
            <a:r>
              <a:rPr lang="en-GB" dirty="0" err="1"/>
              <a:t>đặc</a:t>
            </a:r>
            <a:r>
              <a:rPr lang="en-GB" dirty="0"/>
              <a:t> </a:t>
            </a:r>
            <a:r>
              <a:rPr lang="en-GB" dirty="0" err="1"/>
              <a:t>biệt</a:t>
            </a:r>
            <a:r>
              <a:rPr lang="en-GB" dirty="0"/>
              <a:t>.</a:t>
            </a:r>
            <a:endParaRPr dirty="0"/>
          </a:p>
          <a:p>
            <a:pPr marL="0" lvl="0" indent="0" algn="l" rtl="0">
              <a:spcBef>
                <a:spcPts val="0"/>
              </a:spcBef>
              <a:spcAft>
                <a:spcPts val="0"/>
              </a:spcAft>
              <a:buNone/>
            </a:pPr>
            <a:r>
              <a:rPr lang="en-GB" b="1" dirty="0"/>
              <a:t>3. Address Fields (Address 1 - Address 4) (</a:t>
            </a:r>
            <a:r>
              <a:rPr lang="en-GB" b="1" dirty="0" err="1"/>
              <a:t>mỗi</a:t>
            </a:r>
            <a:r>
              <a:rPr lang="en-GB" b="1" dirty="0"/>
              <a:t> </a:t>
            </a:r>
            <a:r>
              <a:rPr lang="en-GB" b="1" dirty="0" err="1"/>
              <a:t>trường</a:t>
            </a:r>
            <a:r>
              <a:rPr lang="en-GB" b="1" dirty="0"/>
              <a:t> 6 byte)</a:t>
            </a:r>
            <a:endParaRPr dirty="0"/>
          </a:p>
          <a:p>
            <a:pPr marL="0" lvl="0" indent="-76200" algn="l" rtl="0">
              <a:spcBef>
                <a:spcPts val="0"/>
              </a:spcBef>
              <a:spcAft>
                <a:spcPts val="0"/>
              </a:spcAft>
              <a:buClr>
                <a:schemeClr val="dk1"/>
              </a:buClr>
              <a:buSzPts val="1200"/>
              <a:buFont typeface="Arial"/>
              <a:buChar char="•"/>
            </a:pPr>
            <a:r>
              <a:rPr lang="en-GB" b="1" dirty="0"/>
              <a:t>Address 1</a:t>
            </a:r>
            <a:r>
              <a:rPr lang="en-GB" dirty="0"/>
              <a:t>: </a:t>
            </a:r>
            <a:r>
              <a:rPr lang="en-GB" dirty="0" err="1"/>
              <a:t>Địa</a:t>
            </a:r>
            <a:r>
              <a:rPr lang="en-GB" dirty="0"/>
              <a:t> </a:t>
            </a:r>
            <a:r>
              <a:rPr lang="en-GB" dirty="0" err="1"/>
              <a:t>chỉ</a:t>
            </a:r>
            <a:r>
              <a:rPr lang="en-GB" dirty="0"/>
              <a:t> MAC </a:t>
            </a:r>
            <a:r>
              <a:rPr lang="en-GB" dirty="0" err="1"/>
              <a:t>của</a:t>
            </a:r>
            <a:r>
              <a:rPr lang="en-GB" dirty="0"/>
              <a:t> </a:t>
            </a:r>
            <a:r>
              <a:rPr lang="en-GB" dirty="0" err="1"/>
              <a:t>đích</a:t>
            </a:r>
            <a:r>
              <a:rPr lang="en-GB" dirty="0"/>
              <a:t> (receiver) </a:t>
            </a:r>
            <a:r>
              <a:rPr lang="en-GB" dirty="0" err="1"/>
              <a:t>khung</a:t>
            </a:r>
            <a:r>
              <a:rPr lang="en-GB" dirty="0"/>
              <a:t>.</a:t>
            </a:r>
            <a:endParaRPr dirty="0"/>
          </a:p>
          <a:p>
            <a:pPr marL="0" lvl="0" indent="-76200" algn="l" rtl="0">
              <a:spcBef>
                <a:spcPts val="0"/>
              </a:spcBef>
              <a:spcAft>
                <a:spcPts val="0"/>
              </a:spcAft>
              <a:buClr>
                <a:schemeClr val="dk1"/>
              </a:buClr>
              <a:buSzPts val="1200"/>
              <a:buFont typeface="Arial"/>
              <a:buChar char="•"/>
            </a:pPr>
            <a:r>
              <a:rPr lang="en-GB" b="1" dirty="0"/>
              <a:t>Address 2</a:t>
            </a:r>
            <a:r>
              <a:rPr lang="en-GB" dirty="0"/>
              <a:t>: </a:t>
            </a:r>
            <a:r>
              <a:rPr lang="en-GB" dirty="0" err="1"/>
              <a:t>Địa</a:t>
            </a:r>
            <a:r>
              <a:rPr lang="en-GB" dirty="0"/>
              <a:t> </a:t>
            </a:r>
            <a:r>
              <a:rPr lang="en-GB" dirty="0" err="1"/>
              <a:t>chỉ</a:t>
            </a:r>
            <a:r>
              <a:rPr lang="en-GB" dirty="0"/>
              <a:t> MAC </a:t>
            </a:r>
            <a:r>
              <a:rPr lang="en-GB" dirty="0" err="1"/>
              <a:t>của</a:t>
            </a:r>
            <a:r>
              <a:rPr lang="en-GB" dirty="0"/>
              <a:t> </a:t>
            </a:r>
            <a:r>
              <a:rPr lang="en-GB" dirty="0" err="1"/>
              <a:t>nguồn</a:t>
            </a:r>
            <a:r>
              <a:rPr lang="en-GB" dirty="0"/>
              <a:t> (sender) </a:t>
            </a:r>
            <a:r>
              <a:rPr lang="en-GB" dirty="0" err="1"/>
              <a:t>khung</a:t>
            </a:r>
            <a:r>
              <a:rPr lang="en-GB" dirty="0"/>
              <a:t>.</a:t>
            </a:r>
            <a:endParaRPr dirty="0"/>
          </a:p>
          <a:p>
            <a:pPr marL="0" lvl="0" indent="-76200" algn="l" rtl="0">
              <a:spcBef>
                <a:spcPts val="0"/>
              </a:spcBef>
              <a:spcAft>
                <a:spcPts val="0"/>
              </a:spcAft>
              <a:buClr>
                <a:schemeClr val="dk1"/>
              </a:buClr>
              <a:buSzPts val="1200"/>
              <a:buFont typeface="Arial"/>
              <a:buChar char="•"/>
            </a:pPr>
            <a:r>
              <a:rPr lang="en-GB" b="1" dirty="0"/>
              <a:t>Address 3</a:t>
            </a:r>
            <a:r>
              <a:rPr lang="en-GB" dirty="0"/>
              <a:t>: </a:t>
            </a:r>
            <a:r>
              <a:rPr lang="en-GB" dirty="0" err="1"/>
              <a:t>Có</a:t>
            </a:r>
            <a:r>
              <a:rPr lang="en-GB" dirty="0"/>
              <a:t> </a:t>
            </a:r>
            <a:r>
              <a:rPr lang="en-GB" dirty="0" err="1"/>
              <a:t>thể</a:t>
            </a:r>
            <a:r>
              <a:rPr lang="en-GB" dirty="0"/>
              <a:t> </a:t>
            </a:r>
            <a:r>
              <a:rPr lang="en-GB" dirty="0" err="1"/>
              <a:t>là</a:t>
            </a:r>
            <a:r>
              <a:rPr lang="en-GB" dirty="0"/>
              <a:t> </a:t>
            </a:r>
            <a:r>
              <a:rPr lang="en-GB" dirty="0" err="1"/>
              <a:t>địa</a:t>
            </a:r>
            <a:r>
              <a:rPr lang="en-GB" dirty="0"/>
              <a:t> </a:t>
            </a:r>
            <a:r>
              <a:rPr lang="en-GB" dirty="0" err="1"/>
              <a:t>chỉ</a:t>
            </a:r>
            <a:r>
              <a:rPr lang="en-GB" dirty="0"/>
              <a:t> </a:t>
            </a:r>
            <a:r>
              <a:rPr lang="en-GB" dirty="0" err="1"/>
              <a:t>của</a:t>
            </a:r>
            <a:r>
              <a:rPr lang="en-GB" dirty="0"/>
              <a:t> </a:t>
            </a:r>
            <a:r>
              <a:rPr lang="en-GB" dirty="0" err="1"/>
              <a:t>điểm</a:t>
            </a:r>
            <a:r>
              <a:rPr lang="en-GB" dirty="0"/>
              <a:t> </a:t>
            </a:r>
            <a:r>
              <a:rPr lang="en-GB" dirty="0" err="1"/>
              <a:t>truy</a:t>
            </a:r>
            <a:r>
              <a:rPr lang="en-GB" dirty="0"/>
              <a:t> </a:t>
            </a:r>
            <a:r>
              <a:rPr lang="en-GB" dirty="0" err="1"/>
              <a:t>cập</a:t>
            </a:r>
            <a:r>
              <a:rPr lang="en-GB" dirty="0"/>
              <a:t> (BSSID) </a:t>
            </a:r>
            <a:r>
              <a:rPr lang="en-GB" dirty="0" err="1"/>
              <a:t>hoặc</a:t>
            </a:r>
            <a:r>
              <a:rPr lang="en-GB" dirty="0"/>
              <a:t> </a:t>
            </a:r>
            <a:r>
              <a:rPr lang="en-GB" dirty="0" err="1"/>
              <a:t>địa</a:t>
            </a:r>
            <a:r>
              <a:rPr lang="en-GB" dirty="0"/>
              <a:t> </a:t>
            </a:r>
            <a:r>
              <a:rPr lang="en-GB" dirty="0" err="1"/>
              <a:t>chỉ</a:t>
            </a:r>
            <a:r>
              <a:rPr lang="en-GB" dirty="0"/>
              <a:t> </a:t>
            </a:r>
            <a:r>
              <a:rPr lang="en-GB" dirty="0" err="1"/>
              <a:t>của</a:t>
            </a:r>
            <a:r>
              <a:rPr lang="en-GB" dirty="0"/>
              <a:t> </a:t>
            </a:r>
            <a:r>
              <a:rPr lang="en-GB" dirty="0" err="1"/>
              <a:t>mạng</a:t>
            </a:r>
            <a:r>
              <a:rPr lang="en-GB" dirty="0"/>
              <a:t> </a:t>
            </a:r>
            <a:r>
              <a:rPr lang="en-GB" dirty="0" err="1"/>
              <a:t>trong</a:t>
            </a:r>
            <a:r>
              <a:rPr lang="en-GB" dirty="0"/>
              <a:t> </a:t>
            </a:r>
            <a:r>
              <a:rPr lang="en-GB" dirty="0" err="1"/>
              <a:t>chế</a:t>
            </a:r>
            <a:r>
              <a:rPr lang="en-GB" dirty="0"/>
              <a:t> </a:t>
            </a:r>
            <a:r>
              <a:rPr lang="en-GB" dirty="0" err="1"/>
              <a:t>độ</a:t>
            </a:r>
            <a:r>
              <a:rPr lang="en-GB" dirty="0"/>
              <a:t> ad-hoc.</a:t>
            </a:r>
            <a:endParaRPr dirty="0"/>
          </a:p>
          <a:p>
            <a:pPr marL="0" lvl="0" indent="-76200" algn="l" rtl="0">
              <a:spcBef>
                <a:spcPts val="0"/>
              </a:spcBef>
              <a:spcAft>
                <a:spcPts val="0"/>
              </a:spcAft>
              <a:buClr>
                <a:schemeClr val="dk1"/>
              </a:buClr>
              <a:buSzPts val="1200"/>
              <a:buFont typeface="Arial"/>
              <a:buChar char="•"/>
            </a:pPr>
            <a:r>
              <a:rPr lang="en-GB" b="1" dirty="0"/>
              <a:t>Address 4</a:t>
            </a:r>
            <a:r>
              <a:rPr lang="en-GB" dirty="0"/>
              <a:t>: </a:t>
            </a:r>
            <a:r>
              <a:rPr lang="en-GB" dirty="0" err="1"/>
              <a:t>Chỉ</a:t>
            </a:r>
            <a:r>
              <a:rPr lang="en-GB" dirty="0"/>
              <a:t> </a:t>
            </a:r>
            <a:r>
              <a:rPr lang="en-GB" dirty="0" err="1"/>
              <a:t>sử</a:t>
            </a:r>
            <a:r>
              <a:rPr lang="en-GB" dirty="0"/>
              <a:t> </a:t>
            </a:r>
            <a:r>
              <a:rPr lang="en-GB" dirty="0" err="1"/>
              <a:t>dụng</a:t>
            </a:r>
            <a:r>
              <a:rPr lang="en-GB" dirty="0"/>
              <a:t> </a:t>
            </a:r>
            <a:r>
              <a:rPr lang="en-GB" dirty="0" err="1"/>
              <a:t>trong</a:t>
            </a:r>
            <a:r>
              <a:rPr lang="en-GB" dirty="0"/>
              <a:t> </a:t>
            </a:r>
            <a:r>
              <a:rPr lang="en-GB" dirty="0" err="1"/>
              <a:t>chế</a:t>
            </a:r>
            <a:r>
              <a:rPr lang="en-GB" dirty="0"/>
              <a:t> </a:t>
            </a:r>
            <a:r>
              <a:rPr lang="en-GB" dirty="0" err="1"/>
              <a:t>độ</a:t>
            </a:r>
            <a:r>
              <a:rPr lang="en-GB" dirty="0"/>
              <a:t> </a:t>
            </a:r>
            <a:r>
              <a:rPr lang="en-GB" dirty="0" err="1"/>
              <a:t>cầu</a:t>
            </a:r>
            <a:r>
              <a:rPr lang="en-GB" dirty="0"/>
              <a:t> </a:t>
            </a:r>
            <a:r>
              <a:rPr lang="en-GB" dirty="0" err="1"/>
              <a:t>nối</a:t>
            </a:r>
            <a:r>
              <a:rPr lang="en-GB" dirty="0"/>
              <a:t> (bridge mode), </a:t>
            </a:r>
            <a:r>
              <a:rPr lang="en-GB" dirty="0" err="1"/>
              <a:t>dành</a:t>
            </a:r>
            <a:r>
              <a:rPr lang="en-GB" dirty="0"/>
              <a:t> </a:t>
            </a:r>
            <a:r>
              <a:rPr lang="en-GB" dirty="0" err="1"/>
              <a:t>cho</a:t>
            </a:r>
            <a:r>
              <a:rPr lang="en-GB" dirty="0"/>
              <a:t> </a:t>
            </a:r>
            <a:r>
              <a:rPr lang="en-GB" dirty="0" err="1"/>
              <a:t>các</a:t>
            </a:r>
            <a:r>
              <a:rPr lang="en-GB" dirty="0"/>
              <a:t> </a:t>
            </a:r>
            <a:r>
              <a:rPr lang="en-GB" dirty="0" err="1"/>
              <a:t>khung</a:t>
            </a:r>
            <a:r>
              <a:rPr lang="en-GB" dirty="0"/>
              <a:t> </a:t>
            </a:r>
            <a:r>
              <a:rPr lang="en-GB" dirty="0" err="1"/>
              <a:t>đi</a:t>
            </a:r>
            <a:r>
              <a:rPr lang="en-GB" dirty="0"/>
              <a:t> qua </a:t>
            </a:r>
            <a:r>
              <a:rPr lang="en-GB" dirty="0" err="1"/>
              <a:t>nhiều</a:t>
            </a:r>
            <a:r>
              <a:rPr lang="en-GB" dirty="0"/>
              <a:t> </a:t>
            </a:r>
            <a:r>
              <a:rPr lang="en-GB" dirty="0" err="1"/>
              <a:t>trạm</a:t>
            </a:r>
            <a:r>
              <a:rPr lang="en-GB" dirty="0"/>
              <a:t>.</a:t>
            </a:r>
            <a:endParaRPr dirty="0"/>
          </a:p>
          <a:p>
            <a:pPr marL="0" lvl="0" indent="0" algn="l" rtl="0">
              <a:spcBef>
                <a:spcPts val="0"/>
              </a:spcBef>
              <a:spcAft>
                <a:spcPts val="0"/>
              </a:spcAft>
              <a:buNone/>
            </a:pPr>
            <a:r>
              <a:rPr lang="en-GB" dirty="0"/>
              <a:t>Ý </a:t>
            </a:r>
            <a:r>
              <a:rPr lang="en-GB" dirty="0" err="1"/>
              <a:t>nghĩa</a:t>
            </a:r>
            <a:r>
              <a:rPr lang="en-GB" dirty="0"/>
              <a:t> </a:t>
            </a:r>
            <a:r>
              <a:rPr lang="en-GB" dirty="0" err="1"/>
              <a:t>của</a:t>
            </a:r>
            <a:r>
              <a:rPr lang="en-GB" dirty="0"/>
              <a:t> </a:t>
            </a:r>
            <a:r>
              <a:rPr lang="en-GB" dirty="0" err="1"/>
              <a:t>các</a:t>
            </a:r>
            <a:r>
              <a:rPr lang="en-GB" dirty="0"/>
              <a:t> </a:t>
            </a:r>
            <a:r>
              <a:rPr lang="en-GB" dirty="0" err="1"/>
              <a:t>địa</a:t>
            </a:r>
            <a:r>
              <a:rPr lang="en-GB" dirty="0"/>
              <a:t> </a:t>
            </a:r>
            <a:r>
              <a:rPr lang="en-GB" dirty="0" err="1"/>
              <a:t>chỉ</a:t>
            </a:r>
            <a:r>
              <a:rPr lang="en-GB" dirty="0"/>
              <a:t> </a:t>
            </a:r>
            <a:r>
              <a:rPr lang="en-GB" dirty="0" err="1"/>
              <a:t>phụ</a:t>
            </a:r>
            <a:r>
              <a:rPr lang="en-GB" dirty="0"/>
              <a:t> </a:t>
            </a:r>
            <a:r>
              <a:rPr lang="en-GB" dirty="0" err="1"/>
              <a:t>thuộc</a:t>
            </a:r>
            <a:r>
              <a:rPr lang="en-GB" dirty="0"/>
              <a:t> </a:t>
            </a:r>
            <a:r>
              <a:rPr lang="en-GB" dirty="0" err="1"/>
              <a:t>vào</a:t>
            </a:r>
            <a:r>
              <a:rPr lang="en-GB" dirty="0"/>
              <a:t> </a:t>
            </a:r>
            <a:r>
              <a:rPr lang="en-GB" dirty="0" err="1"/>
              <a:t>các</a:t>
            </a:r>
            <a:r>
              <a:rPr lang="en-GB" dirty="0"/>
              <a:t> bit </a:t>
            </a:r>
            <a:r>
              <a:rPr lang="en-GB" b="1" dirty="0"/>
              <a:t>To DS</a:t>
            </a:r>
            <a:r>
              <a:rPr lang="en-GB" dirty="0"/>
              <a:t> </a:t>
            </a:r>
            <a:r>
              <a:rPr lang="en-GB" dirty="0" err="1"/>
              <a:t>và</a:t>
            </a:r>
            <a:r>
              <a:rPr lang="en-GB" dirty="0"/>
              <a:t> </a:t>
            </a:r>
            <a:r>
              <a:rPr lang="en-GB" b="1" dirty="0"/>
              <a:t>From DS</a:t>
            </a:r>
            <a:r>
              <a:rPr lang="en-GB" dirty="0"/>
              <a:t> </a:t>
            </a:r>
            <a:r>
              <a:rPr lang="en-GB" dirty="0" err="1"/>
              <a:t>trong</a:t>
            </a:r>
            <a:r>
              <a:rPr lang="en-GB" dirty="0"/>
              <a:t> </a:t>
            </a:r>
            <a:r>
              <a:rPr lang="en-GB" dirty="0" err="1"/>
              <a:t>trường</a:t>
            </a:r>
            <a:r>
              <a:rPr lang="en-GB" dirty="0"/>
              <a:t> </a:t>
            </a:r>
            <a:r>
              <a:rPr lang="en-GB" b="1" dirty="0"/>
              <a:t>Frame Control</a:t>
            </a:r>
            <a:r>
              <a:rPr lang="en-GB" dirty="0"/>
              <a:t>.</a:t>
            </a:r>
            <a:endParaRPr dirty="0"/>
          </a:p>
          <a:p>
            <a:pPr marL="0" lvl="0" indent="0" algn="l" rtl="0">
              <a:spcBef>
                <a:spcPts val="0"/>
              </a:spcBef>
              <a:spcAft>
                <a:spcPts val="0"/>
              </a:spcAft>
              <a:buNone/>
            </a:pPr>
            <a:r>
              <a:rPr lang="en-GB" b="1" dirty="0"/>
              <a:t>4. Sequence Control (SC) (2 byte)</a:t>
            </a:r>
            <a:endParaRPr dirty="0"/>
          </a:p>
          <a:p>
            <a:pPr marL="0" lvl="0" indent="-76200" algn="l" rtl="0">
              <a:spcBef>
                <a:spcPts val="0"/>
              </a:spcBef>
              <a:spcAft>
                <a:spcPts val="0"/>
              </a:spcAft>
              <a:buClr>
                <a:schemeClr val="dk1"/>
              </a:buClr>
              <a:buSzPts val="1200"/>
              <a:buFont typeface="Arial"/>
              <a:buChar char="•"/>
            </a:pPr>
            <a:r>
              <a:rPr lang="en-GB" dirty="0" err="1"/>
              <a:t>Gồm</a:t>
            </a:r>
            <a:r>
              <a:rPr lang="en-GB" dirty="0"/>
              <a:t> </a:t>
            </a:r>
            <a:r>
              <a:rPr lang="en-GB" dirty="0" err="1"/>
              <a:t>hai</a:t>
            </a:r>
            <a:r>
              <a:rPr lang="en-GB" dirty="0"/>
              <a:t> </a:t>
            </a:r>
            <a:r>
              <a:rPr lang="en-GB" dirty="0" err="1"/>
              <a:t>phần</a:t>
            </a:r>
            <a:r>
              <a:rPr lang="en-GB" dirty="0"/>
              <a:t>:</a:t>
            </a:r>
            <a:endParaRPr dirty="0"/>
          </a:p>
          <a:p>
            <a:pPr marL="742950" lvl="1" indent="-285750" algn="l" rtl="0">
              <a:spcBef>
                <a:spcPts val="0"/>
              </a:spcBef>
              <a:spcAft>
                <a:spcPts val="0"/>
              </a:spcAft>
              <a:buClr>
                <a:schemeClr val="dk1"/>
              </a:buClr>
              <a:buSzPts val="1200"/>
              <a:buFont typeface="Arial"/>
              <a:buChar char="•"/>
            </a:pPr>
            <a:r>
              <a:rPr lang="en-GB" b="1" dirty="0"/>
              <a:t>Sequence Number (12 bits)</a:t>
            </a:r>
            <a:r>
              <a:rPr lang="en-GB" dirty="0"/>
              <a:t>: </a:t>
            </a:r>
            <a:r>
              <a:rPr lang="en-GB" dirty="0" err="1"/>
              <a:t>Số</a:t>
            </a:r>
            <a:r>
              <a:rPr lang="en-GB" dirty="0"/>
              <a:t> </a:t>
            </a:r>
            <a:r>
              <a:rPr lang="en-GB" dirty="0" err="1"/>
              <a:t>thứ</a:t>
            </a:r>
            <a:r>
              <a:rPr lang="en-GB" dirty="0"/>
              <a:t> </a:t>
            </a:r>
            <a:r>
              <a:rPr lang="en-GB" dirty="0" err="1"/>
              <a:t>tự</a:t>
            </a:r>
            <a:r>
              <a:rPr lang="en-GB" dirty="0"/>
              <a:t> </a:t>
            </a:r>
            <a:r>
              <a:rPr lang="en-GB" dirty="0" err="1"/>
              <a:t>của</a:t>
            </a:r>
            <a:r>
              <a:rPr lang="en-GB" dirty="0"/>
              <a:t> </a:t>
            </a:r>
            <a:r>
              <a:rPr lang="en-GB" dirty="0" err="1"/>
              <a:t>khung</a:t>
            </a:r>
            <a:r>
              <a:rPr lang="en-GB" dirty="0"/>
              <a:t>, </a:t>
            </a:r>
            <a:r>
              <a:rPr lang="en-GB" dirty="0" err="1"/>
              <a:t>được</a:t>
            </a:r>
            <a:r>
              <a:rPr lang="en-GB" dirty="0"/>
              <a:t> </a:t>
            </a:r>
            <a:r>
              <a:rPr lang="en-GB" dirty="0" err="1"/>
              <a:t>dùng</a:t>
            </a:r>
            <a:r>
              <a:rPr lang="en-GB" dirty="0"/>
              <a:t> </a:t>
            </a:r>
            <a:r>
              <a:rPr lang="en-GB" dirty="0" err="1"/>
              <a:t>để</a:t>
            </a:r>
            <a:r>
              <a:rPr lang="en-GB" dirty="0"/>
              <a:t> </a:t>
            </a:r>
            <a:r>
              <a:rPr lang="en-GB" dirty="0" err="1"/>
              <a:t>lọc</a:t>
            </a:r>
            <a:r>
              <a:rPr lang="en-GB" dirty="0"/>
              <a:t> </a:t>
            </a:r>
            <a:r>
              <a:rPr lang="en-GB" dirty="0" err="1"/>
              <a:t>các</a:t>
            </a:r>
            <a:r>
              <a:rPr lang="en-GB" dirty="0"/>
              <a:t> </a:t>
            </a:r>
            <a:r>
              <a:rPr lang="en-GB" dirty="0" err="1"/>
              <a:t>khung</a:t>
            </a:r>
            <a:r>
              <a:rPr lang="en-GB" dirty="0"/>
              <a:t> </a:t>
            </a:r>
            <a:r>
              <a:rPr lang="en-GB" dirty="0" err="1"/>
              <a:t>trùng</a:t>
            </a:r>
            <a:r>
              <a:rPr lang="en-GB" dirty="0"/>
              <a:t> </a:t>
            </a:r>
            <a:r>
              <a:rPr lang="en-GB" dirty="0" err="1"/>
              <a:t>lặp</a:t>
            </a:r>
            <a:r>
              <a:rPr lang="en-GB" dirty="0"/>
              <a:t>.</a:t>
            </a:r>
            <a:endParaRPr dirty="0"/>
          </a:p>
          <a:p>
            <a:pPr marL="742950" lvl="1" indent="-285750" algn="l" rtl="0">
              <a:spcBef>
                <a:spcPts val="0"/>
              </a:spcBef>
              <a:spcAft>
                <a:spcPts val="0"/>
              </a:spcAft>
              <a:buClr>
                <a:schemeClr val="dk1"/>
              </a:buClr>
              <a:buSzPts val="1200"/>
              <a:buFont typeface="Arial"/>
              <a:buChar char="•"/>
            </a:pPr>
            <a:r>
              <a:rPr lang="en-GB" b="1" dirty="0"/>
              <a:t>Fragment Number (4 bits)</a:t>
            </a:r>
            <a:r>
              <a:rPr lang="en-GB" dirty="0"/>
              <a:t>: </a:t>
            </a:r>
            <a:r>
              <a:rPr lang="en-GB" dirty="0" err="1"/>
              <a:t>Số</a:t>
            </a:r>
            <a:r>
              <a:rPr lang="en-GB" dirty="0"/>
              <a:t> </a:t>
            </a:r>
            <a:r>
              <a:rPr lang="en-GB" dirty="0" err="1"/>
              <a:t>phân</a:t>
            </a:r>
            <a:r>
              <a:rPr lang="en-GB" dirty="0"/>
              <a:t> </a:t>
            </a:r>
            <a:r>
              <a:rPr lang="en-GB" dirty="0" err="1"/>
              <a:t>đoạn</a:t>
            </a:r>
            <a:r>
              <a:rPr lang="en-GB" dirty="0"/>
              <a:t> </a:t>
            </a:r>
            <a:r>
              <a:rPr lang="en-GB" dirty="0" err="1"/>
              <a:t>của</a:t>
            </a:r>
            <a:r>
              <a:rPr lang="en-GB" dirty="0"/>
              <a:t> </a:t>
            </a:r>
            <a:r>
              <a:rPr lang="en-GB" dirty="0" err="1"/>
              <a:t>khung</a:t>
            </a:r>
            <a:r>
              <a:rPr lang="en-GB" dirty="0"/>
              <a:t>, </a:t>
            </a:r>
            <a:r>
              <a:rPr lang="en-GB" dirty="0" err="1"/>
              <a:t>dùng</a:t>
            </a:r>
            <a:r>
              <a:rPr lang="en-GB" dirty="0"/>
              <a:t> </a:t>
            </a:r>
            <a:r>
              <a:rPr lang="en-GB" dirty="0" err="1"/>
              <a:t>khi</a:t>
            </a:r>
            <a:r>
              <a:rPr lang="en-GB" dirty="0"/>
              <a:t> </a:t>
            </a:r>
            <a:r>
              <a:rPr lang="en-GB" dirty="0" err="1"/>
              <a:t>khung</a:t>
            </a:r>
            <a:r>
              <a:rPr lang="en-GB" dirty="0"/>
              <a:t> </a:t>
            </a:r>
            <a:r>
              <a:rPr lang="en-GB" dirty="0" err="1"/>
              <a:t>lớn</a:t>
            </a:r>
            <a:r>
              <a:rPr lang="en-GB" dirty="0"/>
              <a:t> </a:t>
            </a:r>
            <a:r>
              <a:rPr lang="en-GB" dirty="0" err="1"/>
              <a:t>phải</a:t>
            </a:r>
            <a:r>
              <a:rPr lang="en-GB" dirty="0"/>
              <a:t> chia </a:t>
            </a:r>
            <a:r>
              <a:rPr lang="en-GB" dirty="0" err="1"/>
              <a:t>thành</a:t>
            </a:r>
            <a:r>
              <a:rPr lang="en-GB" dirty="0"/>
              <a:t> </a:t>
            </a:r>
            <a:r>
              <a:rPr lang="en-GB" dirty="0" err="1"/>
              <a:t>nhiều</a:t>
            </a:r>
            <a:r>
              <a:rPr lang="en-GB" dirty="0"/>
              <a:t> </a:t>
            </a:r>
            <a:r>
              <a:rPr lang="en-GB" dirty="0" err="1"/>
              <a:t>phần</a:t>
            </a:r>
            <a:r>
              <a:rPr lang="en-GB" dirty="0"/>
              <a:t> </a:t>
            </a:r>
            <a:r>
              <a:rPr lang="en-GB" dirty="0" err="1"/>
              <a:t>nhỏ</a:t>
            </a:r>
            <a:r>
              <a:rPr lang="en-GB" dirty="0"/>
              <a:t> </a:t>
            </a:r>
            <a:r>
              <a:rPr lang="en-GB" dirty="0" err="1"/>
              <a:t>để</a:t>
            </a:r>
            <a:r>
              <a:rPr lang="en-GB" dirty="0"/>
              <a:t> </a:t>
            </a:r>
            <a:r>
              <a:rPr lang="en-GB" dirty="0" err="1"/>
              <a:t>truyền</a:t>
            </a:r>
            <a:r>
              <a:rPr lang="en-GB" dirty="0"/>
              <a:t>.</a:t>
            </a:r>
            <a:endParaRPr dirty="0"/>
          </a:p>
          <a:p>
            <a:pPr marL="0" lvl="0" indent="0" algn="l" rtl="0">
              <a:spcBef>
                <a:spcPts val="0"/>
              </a:spcBef>
              <a:spcAft>
                <a:spcPts val="0"/>
              </a:spcAft>
              <a:buNone/>
            </a:pPr>
            <a:r>
              <a:rPr lang="en-GB" b="1" dirty="0"/>
              <a:t>5. Data (Frame Body)</a:t>
            </a:r>
            <a:endParaRPr dirty="0"/>
          </a:p>
          <a:p>
            <a:pPr marL="0" lvl="0" indent="-76200" algn="l" rtl="0">
              <a:spcBef>
                <a:spcPts val="0"/>
              </a:spcBef>
              <a:spcAft>
                <a:spcPts val="0"/>
              </a:spcAft>
              <a:buClr>
                <a:schemeClr val="dk1"/>
              </a:buClr>
              <a:buSzPts val="1200"/>
              <a:buFont typeface="Arial"/>
              <a:buChar char="•"/>
            </a:pPr>
            <a:r>
              <a:rPr lang="en-GB" dirty="0" err="1"/>
              <a:t>Là</a:t>
            </a:r>
            <a:r>
              <a:rPr lang="en-GB" dirty="0"/>
              <a:t> </a:t>
            </a:r>
            <a:r>
              <a:rPr lang="en-GB" dirty="0" err="1"/>
              <a:t>trường</a:t>
            </a:r>
            <a:r>
              <a:rPr lang="en-GB" dirty="0"/>
              <a:t> </a:t>
            </a:r>
            <a:r>
              <a:rPr lang="en-GB" dirty="0" err="1"/>
              <a:t>có</a:t>
            </a:r>
            <a:r>
              <a:rPr lang="en-GB" dirty="0"/>
              <a:t> </a:t>
            </a:r>
            <a:r>
              <a:rPr lang="en-GB" dirty="0" err="1"/>
              <a:t>độ</a:t>
            </a:r>
            <a:r>
              <a:rPr lang="en-GB" dirty="0"/>
              <a:t> </a:t>
            </a:r>
            <a:r>
              <a:rPr lang="en-GB" dirty="0" err="1"/>
              <a:t>dài</a:t>
            </a:r>
            <a:r>
              <a:rPr lang="en-GB" dirty="0"/>
              <a:t> </a:t>
            </a:r>
            <a:r>
              <a:rPr lang="en-GB" dirty="0" err="1"/>
              <a:t>thay</a:t>
            </a:r>
            <a:r>
              <a:rPr lang="en-GB" dirty="0"/>
              <a:t> </a:t>
            </a:r>
            <a:r>
              <a:rPr lang="en-GB" dirty="0" err="1"/>
              <a:t>đổi</a:t>
            </a:r>
            <a:r>
              <a:rPr lang="en-GB" dirty="0"/>
              <a:t>, </a:t>
            </a:r>
            <a:r>
              <a:rPr lang="en-GB" dirty="0" err="1"/>
              <a:t>chứa</a:t>
            </a:r>
            <a:r>
              <a:rPr lang="en-GB" dirty="0"/>
              <a:t> </a:t>
            </a:r>
            <a:r>
              <a:rPr lang="en-GB" dirty="0" err="1"/>
              <a:t>dữ</a:t>
            </a:r>
            <a:r>
              <a:rPr lang="en-GB" dirty="0"/>
              <a:t> </a:t>
            </a:r>
            <a:r>
              <a:rPr lang="en-GB" dirty="0" err="1"/>
              <a:t>liệu</a:t>
            </a:r>
            <a:r>
              <a:rPr lang="en-GB" dirty="0"/>
              <a:t> </a:t>
            </a:r>
            <a:r>
              <a:rPr lang="en-GB" dirty="0" err="1"/>
              <a:t>thực</a:t>
            </a:r>
            <a:r>
              <a:rPr lang="en-GB" dirty="0"/>
              <a:t> </a:t>
            </a:r>
            <a:r>
              <a:rPr lang="en-GB" dirty="0" err="1"/>
              <a:t>tế</a:t>
            </a:r>
            <a:r>
              <a:rPr lang="en-GB" dirty="0"/>
              <a:t> </a:t>
            </a:r>
            <a:r>
              <a:rPr lang="en-GB" dirty="0" err="1"/>
              <a:t>hoặc</a:t>
            </a:r>
            <a:r>
              <a:rPr lang="en-GB" dirty="0"/>
              <a:t> </a:t>
            </a:r>
            <a:r>
              <a:rPr lang="en-GB" dirty="0" err="1"/>
              <a:t>các</a:t>
            </a:r>
            <a:r>
              <a:rPr lang="en-GB" dirty="0"/>
              <a:t> </a:t>
            </a:r>
            <a:r>
              <a:rPr lang="en-GB" dirty="0" err="1"/>
              <a:t>thông</a:t>
            </a:r>
            <a:r>
              <a:rPr lang="en-GB" dirty="0"/>
              <a:t> tin </a:t>
            </a:r>
            <a:r>
              <a:rPr lang="en-GB" dirty="0" err="1"/>
              <a:t>cụ</a:t>
            </a:r>
            <a:r>
              <a:rPr lang="en-GB" dirty="0"/>
              <a:t> </a:t>
            </a:r>
            <a:r>
              <a:rPr lang="en-GB" dirty="0" err="1"/>
              <a:t>thể</a:t>
            </a:r>
            <a:r>
              <a:rPr lang="en-GB" dirty="0"/>
              <a:t> </a:t>
            </a:r>
            <a:r>
              <a:rPr lang="en-GB" dirty="0" err="1"/>
              <a:t>của</a:t>
            </a:r>
            <a:r>
              <a:rPr lang="en-GB" dirty="0"/>
              <a:t> </a:t>
            </a:r>
            <a:r>
              <a:rPr lang="en-GB" dirty="0" err="1"/>
              <a:t>từng</a:t>
            </a:r>
            <a:r>
              <a:rPr lang="en-GB" dirty="0"/>
              <a:t> </a:t>
            </a:r>
            <a:r>
              <a:rPr lang="en-GB" dirty="0" err="1"/>
              <a:t>loại</a:t>
            </a:r>
            <a:r>
              <a:rPr lang="en-GB" dirty="0"/>
              <a:t> </a:t>
            </a:r>
            <a:r>
              <a:rPr lang="en-GB" dirty="0" err="1"/>
              <a:t>khung</a:t>
            </a:r>
            <a:r>
              <a:rPr lang="en-GB" dirty="0"/>
              <a:t>. </a:t>
            </a:r>
            <a:r>
              <a:rPr lang="en-GB" dirty="0" err="1"/>
              <a:t>Dữ</a:t>
            </a:r>
            <a:r>
              <a:rPr lang="en-GB" dirty="0"/>
              <a:t> </a:t>
            </a:r>
            <a:r>
              <a:rPr lang="en-GB" dirty="0" err="1"/>
              <a:t>liệu</a:t>
            </a:r>
            <a:r>
              <a:rPr lang="en-GB" dirty="0"/>
              <a:t> </a:t>
            </a:r>
            <a:r>
              <a:rPr lang="en-GB" dirty="0" err="1"/>
              <a:t>này</a:t>
            </a:r>
            <a:r>
              <a:rPr lang="en-GB" dirty="0"/>
              <a:t> </a:t>
            </a:r>
            <a:r>
              <a:rPr lang="en-GB" dirty="0" err="1"/>
              <a:t>sẽ</a:t>
            </a:r>
            <a:r>
              <a:rPr lang="en-GB" dirty="0"/>
              <a:t> </a:t>
            </a:r>
            <a:r>
              <a:rPr lang="en-GB" dirty="0" err="1"/>
              <a:t>được</a:t>
            </a:r>
            <a:r>
              <a:rPr lang="en-GB" dirty="0"/>
              <a:t> </a:t>
            </a:r>
            <a:r>
              <a:rPr lang="en-GB" dirty="0" err="1"/>
              <a:t>truyền</a:t>
            </a:r>
            <a:r>
              <a:rPr lang="en-GB" dirty="0"/>
              <a:t> </a:t>
            </a:r>
            <a:r>
              <a:rPr lang="en-GB" dirty="0" err="1"/>
              <a:t>từ</a:t>
            </a:r>
            <a:r>
              <a:rPr lang="en-GB" dirty="0"/>
              <a:t> </a:t>
            </a:r>
            <a:r>
              <a:rPr lang="en-GB" dirty="0" err="1"/>
              <a:t>nguồn</a:t>
            </a:r>
            <a:r>
              <a:rPr lang="en-GB" dirty="0"/>
              <a:t> </a:t>
            </a:r>
            <a:r>
              <a:rPr lang="en-GB" dirty="0" err="1"/>
              <a:t>đến</a:t>
            </a:r>
            <a:r>
              <a:rPr lang="en-GB" dirty="0"/>
              <a:t> </a:t>
            </a:r>
            <a:r>
              <a:rPr lang="en-GB" dirty="0" err="1"/>
              <a:t>đích</a:t>
            </a:r>
            <a:r>
              <a:rPr lang="en-GB" dirty="0"/>
              <a:t> </a:t>
            </a:r>
            <a:r>
              <a:rPr lang="en-GB" dirty="0" err="1"/>
              <a:t>một</a:t>
            </a:r>
            <a:r>
              <a:rPr lang="en-GB" dirty="0"/>
              <a:t> </a:t>
            </a:r>
            <a:r>
              <a:rPr lang="en-GB" dirty="0" err="1"/>
              <a:t>cách</a:t>
            </a:r>
            <a:r>
              <a:rPr lang="en-GB" dirty="0"/>
              <a:t> </a:t>
            </a:r>
            <a:r>
              <a:rPr lang="en-GB" dirty="0" err="1"/>
              <a:t>trong</a:t>
            </a:r>
            <a:r>
              <a:rPr lang="en-GB" dirty="0"/>
              <a:t> </a:t>
            </a:r>
            <a:r>
              <a:rPr lang="en-GB" dirty="0" err="1"/>
              <a:t>suốt</a:t>
            </a:r>
            <a:r>
              <a:rPr lang="en-GB" dirty="0"/>
              <a:t>.</a:t>
            </a:r>
            <a:endParaRPr dirty="0"/>
          </a:p>
          <a:p>
            <a:pPr marL="0" lvl="0" indent="0" algn="l" rtl="0">
              <a:spcBef>
                <a:spcPts val="0"/>
              </a:spcBef>
              <a:spcAft>
                <a:spcPts val="0"/>
              </a:spcAft>
              <a:buNone/>
            </a:pPr>
            <a:r>
              <a:rPr lang="en-GB" b="1" dirty="0"/>
              <a:t>6. Frame Check Sequence (FCS) </a:t>
            </a:r>
            <a:r>
              <a:rPr lang="en-GB" b="1" dirty="0" err="1"/>
              <a:t>hoặc</a:t>
            </a:r>
            <a:r>
              <a:rPr lang="en-GB" b="1" dirty="0"/>
              <a:t> CRC (Cyclic Redundancy Check) (4 byte)</a:t>
            </a:r>
            <a:endParaRPr dirty="0"/>
          </a:p>
          <a:p>
            <a:pPr marL="0" lvl="0" indent="-76200" algn="l" rtl="0">
              <a:spcBef>
                <a:spcPts val="0"/>
              </a:spcBef>
              <a:spcAft>
                <a:spcPts val="0"/>
              </a:spcAft>
              <a:buClr>
                <a:schemeClr val="dk1"/>
              </a:buClr>
              <a:buSzPts val="1200"/>
              <a:buFont typeface="Arial"/>
              <a:buChar char="•"/>
            </a:pPr>
            <a:r>
              <a:rPr lang="en-GB" dirty="0" err="1"/>
              <a:t>Chứa</a:t>
            </a:r>
            <a:r>
              <a:rPr lang="en-GB" dirty="0"/>
              <a:t> </a:t>
            </a:r>
            <a:r>
              <a:rPr lang="en-GB" dirty="0" err="1"/>
              <a:t>chuỗi</a:t>
            </a:r>
            <a:r>
              <a:rPr lang="en-GB" dirty="0"/>
              <a:t> </a:t>
            </a:r>
            <a:r>
              <a:rPr lang="en-GB" dirty="0" err="1"/>
              <a:t>kiểm</a:t>
            </a:r>
            <a:r>
              <a:rPr lang="en-GB" dirty="0"/>
              <a:t> </a:t>
            </a:r>
            <a:r>
              <a:rPr lang="en-GB" dirty="0" err="1"/>
              <a:t>tra</a:t>
            </a:r>
            <a:r>
              <a:rPr lang="en-GB" dirty="0"/>
              <a:t> CRC 32-bit </a:t>
            </a:r>
            <a:r>
              <a:rPr lang="en-GB" dirty="0" err="1"/>
              <a:t>để</a:t>
            </a:r>
            <a:r>
              <a:rPr lang="en-GB" dirty="0"/>
              <a:t> </a:t>
            </a:r>
            <a:r>
              <a:rPr lang="en-GB" dirty="0" err="1"/>
              <a:t>phát</a:t>
            </a:r>
            <a:r>
              <a:rPr lang="en-GB" dirty="0"/>
              <a:t> </a:t>
            </a:r>
            <a:r>
              <a:rPr lang="en-GB" dirty="0" err="1"/>
              <a:t>hiện</a:t>
            </a:r>
            <a:r>
              <a:rPr lang="en-GB" dirty="0"/>
              <a:t> </a:t>
            </a:r>
            <a:r>
              <a:rPr lang="en-GB" dirty="0" err="1"/>
              <a:t>lỗi</a:t>
            </a:r>
            <a:r>
              <a:rPr lang="en-GB" dirty="0"/>
              <a:t> </a:t>
            </a:r>
            <a:r>
              <a:rPr lang="en-GB" dirty="0" err="1"/>
              <a:t>trong</a:t>
            </a:r>
            <a:r>
              <a:rPr lang="en-GB" dirty="0"/>
              <a:t> </a:t>
            </a:r>
            <a:r>
              <a:rPr lang="en-GB" dirty="0" err="1"/>
              <a:t>quá</a:t>
            </a:r>
            <a:r>
              <a:rPr lang="en-GB" dirty="0"/>
              <a:t> </a:t>
            </a:r>
            <a:r>
              <a:rPr lang="en-GB" dirty="0" err="1"/>
              <a:t>trình</a:t>
            </a:r>
            <a:r>
              <a:rPr lang="en-GB" dirty="0"/>
              <a:t> </a:t>
            </a:r>
            <a:r>
              <a:rPr lang="en-GB" dirty="0" err="1"/>
              <a:t>truyền</a:t>
            </a:r>
            <a:r>
              <a:rPr lang="en-GB" dirty="0"/>
              <a:t>. </a:t>
            </a:r>
            <a:r>
              <a:rPr lang="en-GB" dirty="0" err="1"/>
              <a:t>Nếu</a:t>
            </a:r>
            <a:r>
              <a:rPr lang="en-GB" dirty="0"/>
              <a:t> </a:t>
            </a:r>
            <a:r>
              <a:rPr lang="en-GB" dirty="0" err="1"/>
              <a:t>kết</a:t>
            </a:r>
            <a:r>
              <a:rPr lang="en-GB" dirty="0"/>
              <a:t> </a:t>
            </a:r>
            <a:r>
              <a:rPr lang="en-GB" dirty="0" err="1"/>
              <a:t>quả</a:t>
            </a:r>
            <a:r>
              <a:rPr lang="en-GB" dirty="0"/>
              <a:t> </a:t>
            </a:r>
            <a:r>
              <a:rPr lang="en-GB" dirty="0" err="1"/>
              <a:t>kiểm</a:t>
            </a:r>
            <a:r>
              <a:rPr lang="en-GB" dirty="0"/>
              <a:t> </a:t>
            </a:r>
            <a:r>
              <a:rPr lang="en-GB" dirty="0" err="1"/>
              <a:t>tra</a:t>
            </a:r>
            <a:r>
              <a:rPr lang="en-GB" dirty="0"/>
              <a:t> </a:t>
            </a:r>
            <a:r>
              <a:rPr lang="en-GB" dirty="0" err="1"/>
              <a:t>cho</a:t>
            </a:r>
            <a:r>
              <a:rPr lang="en-GB" dirty="0"/>
              <a:t> </a:t>
            </a:r>
            <a:r>
              <a:rPr lang="en-GB" dirty="0" err="1"/>
              <a:t>thấy</a:t>
            </a:r>
            <a:r>
              <a:rPr lang="en-GB" dirty="0"/>
              <a:t> </a:t>
            </a:r>
            <a:r>
              <a:rPr lang="en-GB" dirty="0" err="1"/>
              <a:t>lỗi</a:t>
            </a:r>
            <a:r>
              <a:rPr lang="en-GB" dirty="0"/>
              <a:t>, </a:t>
            </a:r>
            <a:r>
              <a:rPr lang="en-GB" dirty="0" err="1"/>
              <a:t>khung</a:t>
            </a:r>
            <a:r>
              <a:rPr lang="en-GB" dirty="0"/>
              <a:t> </a:t>
            </a:r>
            <a:r>
              <a:rPr lang="en-GB" dirty="0" err="1"/>
              <a:t>sẽ</a:t>
            </a:r>
            <a:r>
              <a:rPr lang="en-GB" dirty="0"/>
              <a:t> </a:t>
            </a:r>
            <a:r>
              <a:rPr lang="en-GB" dirty="0" err="1"/>
              <a:t>bị</a:t>
            </a:r>
            <a:r>
              <a:rPr lang="en-GB" dirty="0"/>
              <a:t> </a:t>
            </a:r>
            <a:r>
              <a:rPr lang="en-GB" dirty="0" err="1"/>
              <a:t>loại</a:t>
            </a:r>
            <a:r>
              <a:rPr lang="en-GB" dirty="0"/>
              <a:t> </a:t>
            </a:r>
            <a:r>
              <a:rPr lang="en-GB" dirty="0" err="1"/>
              <a:t>bỏ</a:t>
            </a:r>
            <a:r>
              <a:rPr lang="en-GB" dirty="0"/>
              <a:t>.</a:t>
            </a:r>
            <a:endParaRPr dirty="0"/>
          </a:p>
          <a:p>
            <a:pPr marL="0" lvl="0" indent="0" algn="l" rtl="0">
              <a:spcBef>
                <a:spcPts val="0"/>
              </a:spcBef>
              <a:spcAft>
                <a:spcPts val="0"/>
              </a:spcAft>
              <a:buNone/>
            </a:pPr>
            <a:endParaRPr dirty="0"/>
          </a:p>
        </p:txBody>
      </p:sp>
      <p:sp>
        <p:nvSpPr>
          <p:cNvPr id="170" name="Google Shape;170;p5:notes"/>
          <p:cNvSpPr txBox="1">
            <a:spLocks noGrp="1"/>
          </p:cNvSpPr>
          <p:nvPr>
            <p:ph type="sldNum" idx="12"/>
          </p:nvPr>
        </p:nvSpPr>
        <p:spPr>
          <a:xfrm>
            <a:off x="5180013" y="6513513"/>
            <a:ext cx="3962400" cy="3444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6:notes"/>
          <p:cNvSpPr txBox="1">
            <a:spLocks noGrp="1"/>
          </p:cNvSpPr>
          <p:nvPr>
            <p:ph type="body" idx="1"/>
          </p:nvPr>
        </p:nvSpPr>
        <p:spPr>
          <a:xfrm>
            <a:off x="914400" y="3300413"/>
            <a:ext cx="73152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6: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7: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7:notes"/>
          <p:cNvSpPr txBox="1">
            <a:spLocks noGrp="1"/>
          </p:cNvSpPr>
          <p:nvPr>
            <p:ph type="body" idx="1"/>
          </p:nvPr>
        </p:nvSpPr>
        <p:spPr>
          <a:xfrm>
            <a:off x="914400" y="3300413"/>
            <a:ext cx="7315200" cy="2700337"/>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GB"/>
              <a:t>Driver WLAN (Wireless Local Area Network) có chức năng giúp hệ điều hành giao tiếp và điều khiển thiết bị mạng không dây (Wi-Fi). Cụ thể, driver WLAN đảm nhiệm các vai trò sau:</a:t>
            </a:r>
            <a:endParaRPr/>
          </a:p>
          <a:p>
            <a:pPr marL="0" lvl="0" indent="-76200" algn="l" rtl="0">
              <a:spcBef>
                <a:spcPts val="0"/>
              </a:spcBef>
              <a:spcAft>
                <a:spcPts val="0"/>
              </a:spcAft>
              <a:buClr>
                <a:schemeClr val="dk1"/>
              </a:buClr>
              <a:buSzPts val="1200"/>
              <a:buFont typeface="Calibri"/>
              <a:buAutoNum type="arabicPeriod"/>
            </a:pPr>
            <a:r>
              <a:rPr lang="en-GB" b="1"/>
              <a:t>Quản lý Kết nối Wi-Fi</a:t>
            </a:r>
            <a:r>
              <a:rPr lang="en-GB"/>
              <a:t>:</a:t>
            </a:r>
            <a:endParaRPr/>
          </a:p>
          <a:p>
            <a:pPr marL="742950" lvl="1" indent="-285750" algn="l" rtl="0">
              <a:spcBef>
                <a:spcPts val="0"/>
              </a:spcBef>
              <a:spcAft>
                <a:spcPts val="0"/>
              </a:spcAft>
              <a:buClr>
                <a:schemeClr val="dk1"/>
              </a:buClr>
              <a:buSzPts val="1200"/>
              <a:buFont typeface="Calibri"/>
              <a:buAutoNum type="arabicPeriod"/>
            </a:pPr>
            <a:r>
              <a:rPr lang="en-GB"/>
              <a:t>Driver chịu trách nhiệm thực hiện các tác vụ như tìm kiếm (scanning) các mạng không dây khả dụng, kết nối (association) và ngắt kết nối (disassociation) từ mạng Wi-Fi.</a:t>
            </a:r>
            <a:endParaRPr/>
          </a:p>
          <a:p>
            <a:pPr marL="742950" lvl="1" indent="-285750" algn="l" rtl="0">
              <a:spcBef>
                <a:spcPts val="0"/>
              </a:spcBef>
              <a:spcAft>
                <a:spcPts val="0"/>
              </a:spcAft>
              <a:buClr>
                <a:schemeClr val="dk1"/>
              </a:buClr>
              <a:buSzPts val="1200"/>
              <a:buFont typeface="Calibri"/>
              <a:buAutoNum type="arabicPeriod"/>
            </a:pPr>
            <a:r>
              <a:rPr lang="en-GB"/>
              <a:t>Nó xử lý quá trình xác thực (authentication) và tái xác thực (reauthentication) khi di chuyển giữa các điểm truy cập.</a:t>
            </a:r>
            <a:endParaRPr/>
          </a:p>
          <a:p>
            <a:pPr marL="0" lvl="0" indent="-76200" algn="l" rtl="0">
              <a:spcBef>
                <a:spcPts val="0"/>
              </a:spcBef>
              <a:spcAft>
                <a:spcPts val="0"/>
              </a:spcAft>
              <a:buClr>
                <a:schemeClr val="dk1"/>
              </a:buClr>
              <a:buSzPts val="1200"/>
              <a:buFont typeface="Calibri"/>
              <a:buAutoNum type="arabicPeriod"/>
            </a:pPr>
            <a:r>
              <a:rPr lang="en-GB" b="1"/>
              <a:t>Giao tiếp với Phần cứng WLAN</a:t>
            </a:r>
            <a:r>
              <a:rPr lang="en-GB"/>
              <a:t>:</a:t>
            </a:r>
            <a:endParaRPr/>
          </a:p>
          <a:p>
            <a:pPr marL="742950" lvl="1" indent="-285750" algn="l" rtl="0">
              <a:spcBef>
                <a:spcPts val="0"/>
              </a:spcBef>
              <a:spcAft>
                <a:spcPts val="0"/>
              </a:spcAft>
              <a:buClr>
                <a:schemeClr val="dk1"/>
              </a:buClr>
              <a:buSzPts val="1200"/>
              <a:buFont typeface="Calibri"/>
              <a:buAutoNum type="arabicPeriod"/>
            </a:pPr>
            <a:r>
              <a:rPr lang="en-GB"/>
              <a:t>Driver chuyển các lệnh từ hệ điều hành đến thiết bị phần cứng, ví dụ như yêu cầu kết nối, yêu cầu dữ liệu, và các cấu hình liên quan.</a:t>
            </a:r>
            <a:endParaRPr/>
          </a:p>
          <a:p>
            <a:pPr marL="742950" lvl="1" indent="-285750" algn="l" rtl="0">
              <a:spcBef>
                <a:spcPts val="0"/>
              </a:spcBef>
              <a:spcAft>
                <a:spcPts val="0"/>
              </a:spcAft>
              <a:buClr>
                <a:schemeClr val="dk1"/>
              </a:buClr>
              <a:buSzPts val="1200"/>
              <a:buFont typeface="Calibri"/>
              <a:buAutoNum type="arabicPeriod"/>
            </a:pPr>
            <a:r>
              <a:rPr lang="en-GB"/>
              <a:t>Nó cũng nhận dữ liệu từ thiết bị phần cứng để gửi lên các lớp trên của hệ điều hành.</a:t>
            </a:r>
            <a:endParaRPr/>
          </a:p>
          <a:p>
            <a:pPr marL="0" lvl="0" indent="-76200" algn="l" rtl="0">
              <a:spcBef>
                <a:spcPts val="0"/>
              </a:spcBef>
              <a:spcAft>
                <a:spcPts val="0"/>
              </a:spcAft>
              <a:buClr>
                <a:schemeClr val="dk1"/>
              </a:buClr>
              <a:buSzPts val="1200"/>
              <a:buFont typeface="Calibri"/>
              <a:buAutoNum type="arabicPeriod"/>
            </a:pPr>
            <a:r>
              <a:rPr lang="en-GB" b="1"/>
              <a:t>Quản lý Chức năng Tiết Kiệm Năng Lượng</a:t>
            </a:r>
            <a:r>
              <a:rPr lang="en-GB"/>
              <a:t>:</a:t>
            </a:r>
            <a:endParaRPr/>
          </a:p>
          <a:p>
            <a:pPr marL="742950" lvl="1" indent="-285750" algn="l" rtl="0">
              <a:spcBef>
                <a:spcPts val="0"/>
              </a:spcBef>
              <a:spcAft>
                <a:spcPts val="0"/>
              </a:spcAft>
              <a:buClr>
                <a:schemeClr val="dk1"/>
              </a:buClr>
              <a:buSzPts val="1200"/>
              <a:buFont typeface="Calibri"/>
              <a:buAutoNum type="arabicPeriod"/>
            </a:pPr>
            <a:r>
              <a:rPr lang="en-GB"/>
              <a:t>Driver WLAN kiểm soát các chế độ tiết kiệm năng lượng (Power Management), cho phép thiết bị chuyển sang chế độ tiết kiệm năng lượng khi không hoạt động để kéo dài tuổi thọ pin.</a:t>
            </a:r>
            <a:endParaRPr/>
          </a:p>
          <a:p>
            <a:pPr marL="0" lvl="0" indent="-76200" algn="l" rtl="0">
              <a:spcBef>
                <a:spcPts val="0"/>
              </a:spcBef>
              <a:spcAft>
                <a:spcPts val="0"/>
              </a:spcAft>
              <a:buClr>
                <a:schemeClr val="dk1"/>
              </a:buClr>
              <a:buSzPts val="1200"/>
              <a:buFont typeface="Calibri"/>
              <a:buAutoNum type="arabicPeriod"/>
            </a:pPr>
            <a:r>
              <a:rPr lang="en-GB" b="1"/>
              <a:t>Đảm bảo Bảo Mật</a:t>
            </a:r>
            <a:r>
              <a:rPr lang="en-GB"/>
              <a:t>:</a:t>
            </a:r>
            <a:endParaRPr/>
          </a:p>
          <a:p>
            <a:pPr marL="742950" lvl="1" indent="-285750" algn="l" rtl="0">
              <a:spcBef>
                <a:spcPts val="0"/>
              </a:spcBef>
              <a:spcAft>
                <a:spcPts val="0"/>
              </a:spcAft>
              <a:buClr>
                <a:schemeClr val="dk1"/>
              </a:buClr>
              <a:buSzPts val="1200"/>
              <a:buFont typeface="Calibri"/>
              <a:buAutoNum type="arabicPeriod"/>
            </a:pPr>
            <a:r>
              <a:rPr lang="en-GB"/>
              <a:t>Driver hỗ trợ các phương thức mã hóa và bảo mật như WEP, WPA, WPA2, WPA3 để bảo vệ dữ liệu trong mạng không dây. Điều này bao gồm việc xử lý khóa mã hóa, quá trình xác thực bảo mật, và áp dụng các giao thức mã hóa dữ liệu.</a:t>
            </a:r>
            <a:endParaRPr/>
          </a:p>
          <a:p>
            <a:pPr marL="0" lvl="0" indent="-76200" algn="l" rtl="0">
              <a:spcBef>
                <a:spcPts val="0"/>
              </a:spcBef>
              <a:spcAft>
                <a:spcPts val="0"/>
              </a:spcAft>
              <a:buClr>
                <a:schemeClr val="dk1"/>
              </a:buClr>
              <a:buSzPts val="1200"/>
              <a:buFont typeface="Calibri"/>
              <a:buAutoNum type="arabicPeriod"/>
            </a:pPr>
            <a:r>
              <a:rPr lang="en-GB" b="1"/>
              <a:t>Quản lý Chất lượng Dịch Vụ (QoS)</a:t>
            </a:r>
            <a:r>
              <a:rPr lang="en-GB"/>
              <a:t>:</a:t>
            </a:r>
            <a:endParaRPr/>
          </a:p>
          <a:p>
            <a:pPr marL="742950" lvl="1" indent="-285750" algn="l" rtl="0">
              <a:spcBef>
                <a:spcPts val="0"/>
              </a:spcBef>
              <a:spcAft>
                <a:spcPts val="0"/>
              </a:spcAft>
              <a:buClr>
                <a:schemeClr val="dk1"/>
              </a:buClr>
              <a:buSzPts val="1200"/>
              <a:buFont typeface="Calibri"/>
              <a:buAutoNum type="arabicPeriod"/>
            </a:pPr>
            <a:r>
              <a:rPr lang="en-GB"/>
              <a:t>Driver WLAN hỗ trợ các tính năng QoS để ưu tiên băng thông cho các loại lưu lượng khác nhau, như video, thoại hoặc dữ liệu, giúp cải thiện hiệu suất mạng.</a:t>
            </a:r>
            <a:endParaRPr/>
          </a:p>
          <a:p>
            <a:pPr marL="0" lvl="0" indent="-76200" algn="l" rtl="0">
              <a:spcBef>
                <a:spcPts val="0"/>
              </a:spcBef>
              <a:spcAft>
                <a:spcPts val="0"/>
              </a:spcAft>
              <a:buClr>
                <a:schemeClr val="dk1"/>
              </a:buClr>
              <a:buSzPts val="1200"/>
              <a:buFont typeface="Calibri"/>
              <a:buAutoNum type="arabicPeriod"/>
            </a:pPr>
            <a:r>
              <a:rPr lang="en-GB" b="1"/>
              <a:t>Xử lý Các Tác Vụ Mạng Cơ Bản</a:t>
            </a:r>
            <a:r>
              <a:rPr lang="en-GB"/>
              <a:t>:</a:t>
            </a:r>
            <a:endParaRPr/>
          </a:p>
          <a:p>
            <a:pPr marL="742950" lvl="1" indent="-285750" algn="l" rtl="0">
              <a:spcBef>
                <a:spcPts val="0"/>
              </a:spcBef>
              <a:spcAft>
                <a:spcPts val="0"/>
              </a:spcAft>
              <a:buClr>
                <a:schemeClr val="dk1"/>
              </a:buClr>
              <a:buSzPts val="1200"/>
              <a:buFont typeface="Calibri"/>
              <a:buAutoNum type="arabicPeriod"/>
            </a:pPr>
            <a:r>
              <a:rPr lang="en-GB"/>
              <a:t>Nó đóng vai trò xử lý các khung dữ liệu (data frame), bao gồm việc đóng gói (encapsulation) và giải mã (decapsulation) dữ liệu. Driver WLAN xử lý các khung IEEE 802.11 để đảm bảo dữ liệu được truyền và nhận đúng cách.</a:t>
            </a:r>
            <a:endParaRPr/>
          </a:p>
          <a:p>
            <a:pPr marL="0" lvl="0" indent="-76200" algn="l" rtl="0">
              <a:spcBef>
                <a:spcPts val="0"/>
              </a:spcBef>
              <a:spcAft>
                <a:spcPts val="0"/>
              </a:spcAft>
              <a:buClr>
                <a:schemeClr val="dk1"/>
              </a:buClr>
              <a:buSzPts val="1200"/>
              <a:buFont typeface="Calibri"/>
              <a:buAutoNum type="arabicPeriod"/>
            </a:pPr>
            <a:r>
              <a:rPr lang="en-GB" b="1"/>
              <a:t>Báo Cáo và Ghi Log</a:t>
            </a:r>
            <a:r>
              <a:rPr lang="en-GB"/>
              <a:t>:</a:t>
            </a:r>
            <a:endParaRPr/>
          </a:p>
          <a:p>
            <a:pPr marL="742950" lvl="1" indent="-285750" algn="l" rtl="0">
              <a:spcBef>
                <a:spcPts val="0"/>
              </a:spcBef>
              <a:spcAft>
                <a:spcPts val="0"/>
              </a:spcAft>
              <a:buClr>
                <a:schemeClr val="dk1"/>
              </a:buClr>
              <a:buSzPts val="1200"/>
              <a:buFont typeface="Calibri"/>
              <a:buAutoNum type="arabicPeriod"/>
            </a:pPr>
            <a:r>
              <a:rPr lang="en-GB"/>
              <a:t>Driver ghi lại và báo cáo các sự cố hoặc trạng thái của thiết bị Wi-Fi. Các thông tin này giúp chẩn đoán và sửa lỗi khi có sự cố kết nối mạng.</a:t>
            </a:r>
            <a:endParaRPr/>
          </a:p>
          <a:p>
            <a:pPr marL="0" lvl="0" indent="0" algn="l" rtl="0">
              <a:spcBef>
                <a:spcPts val="0"/>
              </a:spcBef>
              <a:spcAft>
                <a:spcPts val="0"/>
              </a:spcAft>
              <a:buNone/>
            </a:pPr>
            <a:r>
              <a:rPr lang="en-GB"/>
              <a:t>Driver WLAN đóng vai trò quan trọng trong việc đảm bảo kết nối Wi-Fi hoạt động ổn định, bảo mật và tối ưu hóa hiệu suất trong hệ thống mạng không dây.</a:t>
            </a:r>
            <a:endParaRPr/>
          </a:p>
          <a:p>
            <a:pPr marL="0" lvl="0" indent="0" algn="l" rtl="0">
              <a:spcBef>
                <a:spcPts val="0"/>
              </a:spcBef>
              <a:spcAft>
                <a:spcPts val="0"/>
              </a:spcAft>
              <a:buNone/>
            </a:pPr>
            <a:endParaRPr/>
          </a:p>
        </p:txBody>
      </p:sp>
      <p:sp>
        <p:nvSpPr>
          <p:cNvPr id="185" name="Google Shape;185;p7:notes"/>
          <p:cNvSpPr txBox="1">
            <a:spLocks noGrp="1"/>
          </p:cNvSpPr>
          <p:nvPr>
            <p:ph type="sldNum" idx="12"/>
          </p:nvPr>
        </p:nvSpPr>
        <p:spPr>
          <a:xfrm>
            <a:off x="5180013" y="6513513"/>
            <a:ext cx="3962400" cy="3444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8: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2" name="Google Shape;192;p8:notes"/>
          <p:cNvSpPr txBox="1">
            <a:spLocks noGrp="1"/>
          </p:cNvSpPr>
          <p:nvPr>
            <p:ph type="body" idx="1"/>
          </p:nvPr>
        </p:nvSpPr>
        <p:spPr>
          <a:xfrm>
            <a:off x="914400" y="3300413"/>
            <a:ext cx="7315200" cy="2700337"/>
          </a:xfrm>
          <a:prstGeom prst="rect">
            <a:avLst/>
          </a:prstGeom>
          <a:noFill/>
          <a:ln>
            <a:noFill/>
          </a:ln>
        </p:spPr>
        <p:txBody>
          <a:bodyPr spcFirstLastPara="1" wrap="square" lIns="91425" tIns="45700" rIns="91425" bIns="45700" anchor="t" anchorCtr="0">
            <a:noAutofit/>
          </a:bodyPr>
          <a:lstStyle/>
          <a:p>
            <a:pPr marL="0" lvl="0" indent="-76200" algn="l" rtl="0">
              <a:spcBef>
                <a:spcPts val="0"/>
              </a:spcBef>
              <a:spcAft>
                <a:spcPts val="0"/>
              </a:spcAft>
              <a:buClr>
                <a:schemeClr val="dk1"/>
              </a:buClr>
              <a:buSzPts val="1200"/>
              <a:buFont typeface="Arial"/>
              <a:buChar char="•"/>
            </a:pPr>
            <a:r>
              <a:rPr lang="en-GB" b="1"/>
              <a:t>Hardware (Phần cứng):</a:t>
            </a:r>
            <a:endParaRPr/>
          </a:p>
          <a:p>
            <a:pPr marL="742950" lvl="1" indent="-285750" algn="l" rtl="0">
              <a:spcBef>
                <a:spcPts val="0"/>
              </a:spcBef>
              <a:spcAft>
                <a:spcPts val="0"/>
              </a:spcAft>
              <a:buClr>
                <a:schemeClr val="dk1"/>
              </a:buClr>
              <a:buSzPts val="1200"/>
              <a:buFont typeface="Arial"/>
              <a:buChar char="•"/>
            </a:pPr>
            <a:r>
              <a:rPr lang="en-GB" b="1"/>
              <a:t>AR9880:</a:t>
            </a:r>
            <a:r>
              <a:rPr lang="en-GB"/>
              <a:t> Đây là chip Wi-Fi thực tế, cung cấp khả năng kết nối không dây cho thiết bị.</a:t>
            </a:r>
            <a:endParaRPr/>
          </a:p>
          <a:p>
            <a:pPr marL="0" lvl="0" indent="-76200" algn="l" rtl="0">
              <a:spcBef>
                <a:spcPts val="0"/>
              </a:spcBef>
              <a:spcAft>
                <a:spcPts val="0"/>
              </a:spcAft>
              <a:buClr>
                <a:schemeClr val="dk1"/>
              </a:buClr>
              <a:buSzPts val="1200"/>
              <a:buFont typeface="Arial"/>
              <a:buChar char="•"/>
            </a:pPr>
            <a:r>
              <a:rPr lang="en-GB" b="1"/>
              <a:t>PCI:</a:t>
            </a:r>
            <a:endParaRPr/>
          </a:p>
          <a:p>
            <a:pPr marL="742950" lvl="1" indent="-285750" algn="l" rtl="0">
              <a:spcBef>
                <a:spcPts val="0"/>
              </a:spcBef>
              <a:spcAft>
                <a:spcPts val="0"/>
              </a:spcAft>
              <a:buClr>
                <a:schemeClr val="dk1"/>
              </a:buClr>
              <a:buSzPts val="1200"/>
              <a:buFont typeface="Arial"/>
              <a:buChar char="•"/>
            </a:pPr>
            <a:r>
              <a:rPr lang="en-GB"/>
              <a:t>Giao thức kết nối cho phép chip Wi-Fi giao tiếp với hệ thống, thường được sử dụng trong các thiết bị máy tính.</a:t>
            </a:r>
            <a:endParaRPr/>
          </a:p>
          <a:p>
            <a:pPr marL="0" lvl="0" indent="-76200" algn="l" rtl="0">
              <a:spcBef>
                <a:spcPts val="0"/>
              </a:spcBef>
              <a:spcAft>
                <a:spcPts val="0"/>
              </a:spcAft>
              <a:buClr>
                <a:schemeClr val="dk1"/>
              </a:buClr>
              <a:buSzPts val="1200"/>
              <a:buFont typeface="Arial"/>
              <a:buChar char="•"/>
            </a:pPr>
            <a:r>
              <a:rPr lang="en-GB" b="1"/>
              <a:t>Kernel (Nhân hệ điều hành):</a:t>
            </a:r>
            <a:endParaRPr/>
          </a:p>
          <a:p>
            <a:pPr marL="742950" lvl="1" indent="-285750" algn="l" rtl="0">
              <a:spcBef>
                <a:spcPts val="0"/>
              </a:spcBef>
              <a:spcAft>
                <a:spcPts val="0"/>
              </a:spcAft>
              <a:buClr>
                <a:schemeClr val="dk1"/>
              </a:buClr>
              <a:buSzPts val="1200"/>
              <a:buFont typeface="Arial"/>
              <a:buChar char="•"/>
            </a:pPr>
            <a:r>
              <a:rPr lang="en-GB" b="1"/>
              <a:t>ath10k:</a:t>
            </a:r>
            <a:r>
              <a:rPr lang="en-GB"/>
              <a:t> Driver chính tương tác trực tiếp với chip AR9880, quản lý các hoạt động liên quan đến Wi-Fi như gửi/nhận gói tin, cấu hình các thông số không dây.</a:t>
            </a:r>
            <a:endParaRPr/>
          </a:p>
          <a:p>
            <a:pPr marL="742950" lvl="1" indent="-285750" algn="l" rtl="0">
              <a:spcBef>
                <a:spcPts val="0"/>
              </a:spcBef>
              <a:spcAft>
                <a:spcPts val="0"/>
              </a:spcAft>
              <a:buClr>
                <a:schemeClr val="dk1"/>
              </a:buClr>
              <a:buSzPts val="1200"/>
              <a:buFont typeface="Arial"/>
              <a:buChar char="•"/>
            </a:pPr>
            <a:r>
              <a:rPr lang="en-GB" b="1"/>
              <a:t>mac80211:</a:t>
            </a:r>
            <a:r>
              <a:rPr lang="en-GB"/>
              <a:t> Một lớp trừu tượng trong kernel, cung cấp một giao diện chung cho các driver Wi-Fi khác nhau, giúp đơn giản hóa việc quản lý và sử dụng các thiết bị không dây.</a:t>
            </a:r>
            <a:endParaRPr/>
          </a:p>
          <a:p>
            <a:pPr marL="0" lvl="0" indent="-76200" algn="l" rtl="0">
              <a:spcBef>
                <a:spcPts val="0"/>
              </a:spcBef>
              <a:spcAft>
                <a:spcPts val="0"/>
              </a:spcAft>
              <a:buClr>
                <a:schemeClr val="dk1"/>
              </a:buClr>
              <a:buSzPts val="1200"/>
              <a:buFont typeface="Arial"/>
              <a:buChar char="•"/>
            </a:pPr>
            <a:r>
              <a:rPr lang="en-GB" b="1"/>
              <a:t>User space (Không gian người dùng):</a:t>
            </a:r>
            <a:endParaRPr/>
          </a:p>
          <a:p>
            <a:pPr marL="742950" lvl="1" indent="-285750" algn="l" rtl="0">
              <a:spcBef>
                <a:spcPts val="0"/>
              </a:spcBef>
              <a:spcAft>
                <a:spcPts val="0"/>
              </a:spcAft>
              <a:buClr>
                <a:schemeClr val="dk1"/>
              </a:buClr>
              <a:buSzPts val="1200"/>
              <a:buFont typeface="Arial"/>
              <a:buChar char="•"/>
            </a:pPr>
            <a:r>
              <a:rPr lang="en-GB" b="1"/>
              <a:t>cfg80211:</a:t>
            </a:r>
            <a:r>
              <a:rPr lang="en-GB"/>
              <a:t> Một phần của kernel, cung cấp một giao diện cho các ứng dụng không gian người dùng để cấu hình và quản lý các thiết bị không dây.</a:t>
            </a:r>
            <a:endParaRPr/>
          </a:p>
          <a:p>
            <a:pPr marL="742950" lvl="1" indent="-285750" algn="l" rtl="0">
              <a:spcBef>
                <a:spcPts val="0"/>
              </a:spcBef>
              <a:spcAft>
                <a:spcPts val="0"/>
              </a:spcAft>
              <a:buClr>
                <a:schemeClr val="dk1"/>
              </a:buClr>
              <a:buSzPts val="1200"/>
              <a:buFont typeface="Arial"/>
              <a:buChar char="•"/>
            </a:pPr>
            <a:r>
              <a:rPr lang="en-GB" b="1"/>
              <a:t>nl80211:</a:t>
            </a:r>
            <a:r>
              <a:rPr lang="en-GB"/>
              <a:t> Một giao thức mạng nội bộ được sử dụng để giao tiếp giữa kernel và không gian người dùng.</a:t>
            </a:r>
            <a:endParaRPr/>
          </a:p>
          <a:p>
            <a:pPr marL="742950" lvl="1" indent="-285750" algn="l" rtl="0">
              <a:spcBef>
                <a:spcPts val="0"/>
              </a:spcBef>
              <a:spcAft>
                <a:spcPts val="0"/>
              </a:spcAft>
              <a:buClr>
                <a:schemeClr val="dk1"/>
              </a:buClr>
              <a:buSzPts val="1200"/>
              <a:buFont typeface="Arial"/>
              <a:buChar char="•"/>
            </a:pPr>
            <a:r>
              <a:rPr lang="en-GB" b="1"/>
              <a:t>net_device:</a:t>
            </a:r>
            <a:r>
              <a:rPr lang="en-GB"/>
              <a:t> Một cấu trúc dữ liệu trong kernel đại diện cho một thiết bị mạng, trong trường hợp này là giao diện Wi-Fi.</a:t>
            </a:r>
            <a:endParaRPr/>
          </a:p>
          <a:p>
            <a:pPr marL="742950" lvl="1" indent="-285750" algn="l" rtl="0">
              <a:spcBef>
                <a:spcPts val="0"/>
              </a:spcBef>
              <a:spcAft>
                <a:spcPts val="0"/>
              </a:spcAft>
              <a:buClr>
                <a:schemeClr val="dk1"/>
              </a:buClr>
              <a:buSzPts val="1200"/>
              <a:buFont typeface="Arial"/>
              <a:buChar char="•"/>
            </a:pPr>
            <a:r>
              <a:rPr lang="en-GB" b="1"/>
              <a:t>hostapd/wpa_supplicant:</a:t>
            </a:r>
            <a:r>
              <a:rPr lang="en-GB"/>
              <a:t> Các daemon (chương trình chạy nền) cung cấp chức năng điểm truy cập (hostapd) hoặc client (wpa_supplicant) cho các mạng Wi-Fi.</a:t>
            </a:r>
            <a:endParaRPr/>
          </a:p>
          <a:p>
            <a:pPr marL="742950" lvl="1" indent="-285750" algn="l" rtl="0">
              <a:spcBef>
                <a:spcPts val="0"/>
              </a:spcBef>
              <a:spcAft>
                <a:spcPts val="0"/>
              </a:spcAft>
              <a:buClr>
                <a:schemeClr val="dk1"/>
              </a:buClr>
              <a:buSzPts val="1200"/>
              <a:buFont typeface="Arial"/>
              <a:buChar char="•"/>
            </a:pPr>
            <a:r>
              <a:rPr lang="en-GB" b="1"/>
              <a:t>Application:</a:t>
            </a:r>
            <a:r>
              <a:rPr lang="en-GB"/>
              <a:t> Các ứng dụng người dùng sử dụng giao diện Wi-Fi, ví dụ như trình duyệt web, ứng dụng nhắn tin, v.v.</a:t>
            </a:r>
            <a:endParaRPr/>
          </a:p>
          <a:p>
            <a:pPr marL="742950" lvl="1" indent="-285750" algn="l" rtl="0">
              <a:spcBef>
                <a:spcPts val="0"/>
              </a:spcBef>
              <a:spcAft>
                <a:spcPts val="0"/>
              </a:spcAft>
              <a:buClr>
                <a:schemeClr val="dk1"/>
              </a:buClr>
              <a:buSzPts val="1200"/>
              <a:buFont typeface="Arial"/>
              <a:buChar char="•"/>
            </a:pPr>
            <a:r>
              <a:rPr lang="en-GB" b="1"/>
              <a:t>Debug tools:</a:t>
            </a:r>
            <a:r>
              <a:rPr lang="en-GB"/>
              <a:t> Các công cụ hỗ trợ gỡ lỗi và phân tích hiệu suất của driver và hệ thống Wi-Fi.</a:t>
            </a:r>
            <a:endParaRPr/>
          </a:p>
          <a:p>
            <a:pPr marL="0" lvl="0" indent="0" algn="l" rtl="0">
              <a:spcBef>
                <a:spcPts val="0"/>
              </a:spcBef>
              <a:spcAft>
                <a:spcPts val="0"/>
              </a:spcAft>
              <a:buNone/>
            </a:pPr>
            <a:r>
              <a:rPr lang="en-GB" b="1"/>
              <a:t>Cách thức hoạt động:</a:t>
            </a:r>
            <a:endParaRPr/>
          </a:p>
          <a:p>
            <a:pPr marL="0" lvl="0" indent="-76200" algn="l" rtl="0">
              <a:spcBef>
                <a:spcPts val="0"/>
              </a:spcBef>
              <a:spcAft>
                <a:spcPts val="0"/>
              </a:spcAft>
              <a:buClr>
                <a:schemeClr val="dk1"/>
              </a:buClr>
              <a:buSzPts val="1200"/>
              <a:buFont typeface="Calibri"/>
              <a:buAutoNum type="arabicPeriod"/>
            </a:pPr>
            <a:r>
              <a:rPr lang="en-GB" b="1"/>
              <a:t>Ứng dụng:</a:t>
            </a:r>
            <a:r>
              <a:rPr lang="en-GB"/>
              <a:t> Gửi yêu cầu (ví dụ: kết nối đến một mạng Wi-Fi) đến hostapd/wpa_supplicant.</a:t>
            </a:r>
            <a:endParaRPr/>
          </a:p>
          <a:p>
            <a:pPr marL="0" lvl="0" indent="-76200" algn="l" rtl="0">
              <a:spcBef>
                <a:spcPts val="0"/>
              </a:spcBef>
              <a:spcAft>
                <a:spcPts val="0"/>
              </a:spcAft>
              <a:buClr>
                <a:schemeClr val="dk1"/>
              </a:buClr>
              <a:buSzPts val="1200"/>
              <a:buFont typeface="Calibri"/>
              <a:buAutoNum type="arabicPeriod"/>
            </a:pPr>
            <a:r>
              <a:rPr lang="en-GB" b="1"/>
              <a:t>hostapd/wpa_supplicant:</a:t>
            </a:r>
            <a:r>
              <a:rPr lang="en-GB"/>
              <a:t> Sử dụng giao thức nl80211 để gửi yêu cầu đến kernel.</a:t>
            </a:r>
            <a:endParaRPr/>
          </a:p>
          <a:p>
            <a:pPr marL="0" lvl="0" indent="-76200" algn="l" rtl="0">
              <a:spcBef>
                <a:spcPts val="0"/>
              </a:spcBef>
              <a:spcAft>
                <a:spcPts val="0"/>
              </a:spcAft>
              <a:buClr>
                <a:schemeClr val="dk1"/>
              </a:buClr>
              <a:buSzPts val="1200"/>
              <a:buFont typeface="Calibri"/>
              <a:buAutoNum type="arabicPeriod"/>
            </a:pPr>
            <a:r>
              <a:rPr lang="en-GB" b="1"/>
              <a:t>Kernel:</a:t>
            </a:r>
            <a:r>
              <a:rPr lang="en-GB"/>
              <a:t> Nhận yêu cầu, xử lý thông qua cfg80211 và chuyển đến driver ath10k.</a:t>
            </a:r>
            <a:endParaRPr/>
          </a:p>
          <a:p>
            <a:pPr marL="0" lvl="0" indent="-76200" algn="l" rtl="0">
              <a:spcBef>
                <a:spcPts val="0"/>
              </a:spcBef>
              <a:spcAft>
                <a:spcPts val="0"/>
              </a:spcAft>
              <a:buClr>
                <a:schemeClr val="dk1"/>
              </a:buClr>
              <a:buSzPts val="1200"/>
              <a:buFont typeface="Calibri"/>
              <a:buAutoNum type="arabicPeriod"/>
            </a:pPr>
            <a:r>
              <a:rPr lang="en-GB" b="1"/>
              <a:t>ath10k:</a:t>
            </a:r>
            <a:r>
              <a:rPr lang="en-GB"/>
              <a:t> Tương tác trực tiếp với chip AR9880 để thực hiện yêu cầu, ví dụ: quét các mạng Wi-Fi xung quanh, kết nối đến một mạng, gửi/nhận dữ liệu.</a:t>
            </a:r>
            <a:endParaRPr/>
          </a:p>
          <a:p>
            <a:pPr marL="0" lvl="0" indent="-76200" algn="l" rtl="0">
              <a:spcBef>
                <a:spcPts val="0"/>
              </a:spcBef>
              <a:spcAft>
                <a:spcPts val="0"/>
              </a:spcAft>
              <a:buClr>
                <a:schemeClr val="dk1"/>
              </a:buClr>
              <a:buSzPts val="1200"/>
              <a:buFont typeface="Calibri"/>
              <a:buAutoNum type="arabicPeriod"/>
            </a:pPr>
            <a:r>
              <a:rPr lang="en-GB" b="1"/>
              <a:t>Kết quả:</a:t>
            </a:r>
            <a:r>
              <a:rPr lang="en-GB"/>
              <a:t> Driver ath10k gửi kết quả trở lại kernel, sau đó được truyền lên các lớp cao hơn và cuối cùng đến ứng dụng.</a:t>
            </a:r>
            <a:endParaRPr/>
          </a:p>
          <a:p>
            <a:pPr marL="0" lvl="0" indent="0" algn="l" rtl="0">
              <a:spcBef>
                <a:spcPts val="0"/>
              </a:spcBef>
              <a:spcAft>
                <a:spcPts val="0"/>
              </a:spcAft>
              <a:buNone/>
            </a:pPr>
            <a:r>
              <a:rPr lang="en-GB" b="1"/>
              <a:t>Ý nghĩa của kiến trúc này:</a:t>
            </a:r>
            <a:endParaRPr/>
          </a:p>
          <a:p>
            <a:pPr marL="0" lvl="0" indent="-76200" algn="l" rtl="0">
              <a:spcBef>
                <a:spcPts val="0"/>
              </a:spcBef>
              <a:spcAft>
                <a:spcPts val="0"/>
              </a:spcAft>
              <a:buClr>
                <a:schemeClr val="dk1"/>
              </a:buClr>
              <a:buSzPts val="1200"/>
              <a:buFont typeface="Arial"/>
              <a:buChar char="•"/>
            </a:pPr>
            <a:r>
              <a:rPr lang="en-GB" b="1"/>
              <a:t>Tính trừu tượng:</a:t>
            </a:r>
            <a:r>
              <a:rPr lang="en-GB"/>
              <a:t> Lớp mac80211 cung cấp một giao diện chung, giúp các ứng dụng không cần phải biết chi tiết về từng driver Wi-Fi cụ thể.</a:t>
            </a:r>
            <a:endParaRPr/>
          </a:p>
          <a:p>
            <a:pPr marL="0" lvl="0" indent="-76200" algn="l" rtl="0">
              <a:spcBef>
                <a:spcPts val="0"/>
              </a:spcBef>
              <a:spcAft>
                <a:spcPts val="0"/>
              </a:spcAft>
              <a:buClr>
                <a:schemeClr val="dk1"/>
              </a:buClr>
              <a:buSzPts val="1200"/>
              <a:buFont typeface="Arial"/>
              <a:buChar char="•"/>
            </a:pPr>
            <a:r>
              <a:rPr lang="en-GB" b="1"/>
              <a:t>Tính mô đun:</a:t>
            </a:r>
            <a:r>
              <a:rPr lang="en-GB"/>
              <a:t> Các thành phần khác nhau có thể được phát triển và thay thế độc lập, giúp dễ dàng nâng cấp và bảo trì hệ thống.</a:t>
            </a:r>
            <a:endParaRPr/>
          </a:p>
          <a:p>
            <a:pPr marL="0" lvl="0" indent="-76200" algn="l" rtl="0">
              <a:spcBef>
                <a:spcPts val="0"/>
              </a:spcBef>
              <a:spcAft>
                <a:spcPts val="0"/>
              </a:spcAft>
              <a:buClr>
                <a:schemeClr val="dk1"/>
              </a:buClr>
              <a:buSzPts val="1200"/>
              <a:buFont typeface="Arial"/>
              <a:buChar char="•"/>
            </a:pPr>
            <a:r>
              <a:rPr lang="en-GB" b="1"/>
              <a:t>Hiệu suất cao:</a:t>
            </a:r>
            <a:r>
              <a:rPr lang="en-GB"/>
              <a:t> Việc đặt driver ath10k trực tiếp trong kernel giúp giảm thiểu độ trễ và tăng hiệu suất.</a:t>
            </a:r>
            <a:endParaRPr/>
          </a:p>
        </p:txBody>
      </p:sp>
      <p:sp>
        <p:nvSpPr>
          <p:cNvPr id="193" name="Google Shape;193;p8:notes"/>
          <p:cNvSpPr txBox="1">
            <a:spLocks noGrp="1"/>
          </p:cNvSpPr>
          <p:nvPr>
            <p:ph type="sldNum" idx="12"/>
          </p:nvPr>
        </p:nvSpPr>
        <p:spPr>
          <a:xfrm>
            <a:off x="5180013" y="6513513"/>
            <a:ext cx="3962400" cy="3444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9: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Google Shape;202;p9:notes"/>
          <p:cNvSpPr txBox="1">
            <a:spLocks noGrp="1"/>
          </p:cNvSpPr>
          <p:nvPr>
            <p:ph type="body" idx="1"/>
          </p:nvPr>
        </p:nvSpPr>
        <p:spPr>
          <a:xfrm>
            <a:off x="914400" y="3300413"/>
            <a:ext cx="7315200" cy="2700337"/>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GB" b="1"/>
              <a:t>Các thành phần chính và chức năng:</a:t>
            </a:r>
            <a:endParaRPr/>
          </a:p>
          <a:p>
            <a:pPr marL="0" lvl="0" indent="-76200" algn="l" rtl="0">
              <a:spcBef>
                <a:spcPts val="0"/>
              </a:spcBef>
              <a:spcAft>
                <a:spcPts val="0"/>
              </a:spcAft>
              <a:buClr>
                <a:schemeClr val="dk1"/>
              </a:buClr>
              <a:buSzPts val="1200"/>
              <a:buFont typeface="Calibri"/>
              <a:buAutoNum type="arabicPeriod"/>
            </a:pPr>
            <a:r>
              <a:rPr lang="en-GB" b="1"/>
              <a:t>Kernel Core:</a:t>
            </a:r>
            <a:endParaRPr/>
          </a:p>
          <a:p>
            <a:pPr marL="742950" lvl="1" indent="-285750" algn="l" rtl="0">
              <a:spcBef>
                <a:spcPts val="0"/>
              </a:spcBef>
              <a:spcAft>
                <a:spcPts val="0"/>
              </a:spcAft>
              <a:buClr>
                <a:schemeClr val="dk1"/>
              </a:buClr>
              <a:buSzPts val="1200"/>
              <a:buFont typeface="Calibri"/>
              <a:buAutoNum type="arabicPeriod"/>
            </a:pPr>
            <a:r>
              <a:rPr lang="en-GB"/>
              <a:t>Lớp cao nhất của hệ thống, cung cấp các dịch vụ cơ bản cho các lớp thấp hơn.</a:t>
            </a:r>
            <a:endParaRPr/>
          </a:p>
          <a:p>
            <a:pPr marL="742950" lvl="1" indent="-285750" algn="l" rtl="0">
              <a:spcBef>
                <a:spcPts val="0"/>
              </a:spcBef>
              <a:spcAft>
                <a:spcPts val="0"/>
              </a:spcAft>
              <a:buClr>
                <a:schemeClr val="dk1"/>
              </a:buClr>
              <a:buSzPts val="1200"/>
              <a:buFont typeface="Calibri"/>
              <a:buAutoNum type="arabicPeriod"/>
            </a:pPr>
            <a:r>
              <a:rPr lang="en-GB" b="1"/>
              <a:t>mac80211:</a:t>
            </a:r>
            <a:r>
              <a:rPr lang="en-GB"/>
              <a:t> Lớp trừu tượng cho các driver Wi-Fi khác nhau, cung cấp một giao diện chung để quản lý các thiết bị không dây.</a:t>
            </a:r>
            <a:endParaRPr/>
          </a:p>
          <a:p>
            <a:pPr marL="0" lvl="0" indent="-76200" algn="l" rtl="0">
              <a:spcBef>
                <a:spcPts val="0"/>
              </a:spcBef>
              <a:spcAft>
                <a:spcPts val="0"/>
              </a:spcAft>
              <a:buClr>
                <a:schemeClr val="dk1"/>
              </a:buClr>
              <a:buSzPts val="1200"/>
              <a:buFont typeface="Calibri"/>
              <a:buAutoNum type="arabicPeriod"/>
            </a:pPr>
            <a:r>
              <a:rPr lang="en-GB" b="1"/>
              <a:t>ath10k:</a:t>
            </a:r>
            <a:endParaRPr/>
          </a:p>
          <a:p>
            <a:pPr marL="742950" lvl="1" indent="-285750" algn="l" rtl="0">
              <a:spcBef>
                <a:spcPts val="0"/>
              </a:spcBef>
              <a:spcAft>
                <a:spcPts val="0"/>
              </a:spcAft>
              <a:buClr>
                <a:schemeClr val="dk1"/>
              </a:buClr>
              <a:buSzPts val="1200"/>
              <a:buFont typeface="Calibri"/>
              <a:buAutoNum type="arabicPeriod"/>
            </a:pPr>
            <a:r>
              <a:rPr lang="en-GB" b="1"/>
              <a:t>MAC:</a:t>
            </a:r>
            <a:r>
              <a:rPr lang="en-GB"/>
              <a:t> Lớp kết nối giữa mac80211 và các lớp thấp hơn của ath10k. Xử lý frame dữ liệu và quản lý, gửi lệnh cấu hình đến WMI.</a:t>
            </a:r>
            <a:endParaRPr/>
          </a:p>
          <a:p>
            <a:pPr marL="742950" lvl="1" indent="-285750" algn="l" rtl="0">
              <a:spcBef>
                <a:spcPts val="0"/>
              </a:spcBef>
              <a:spcAft>
                <a:spcPts val="0"/>
              </a:spcAft>
              <a:buClr>
                <a:schemeClr val="dk1"/>
              </a:buClr>
              <a:buSzPts val="1200"/>
              <a:buFont typeface="Calibri"/>
              <a:buAutoNum type="arabicPeriod"/>
            </a:pPr>
            <a:r>
              <a:rPr lang="en-GB" b="1"/>
              <a:t>HTT:</a:t>
            </a:r>
            <a:r>
              <a:rPr lang="en-GB"/>
              <a:t> Lớp truyền dữ liệu cho ath10k. Gửi các mô tả frame đến firmware bằng HTC.</a:t>
            </a:r>
            <a:endParaRPr/>
          </a:p>
          <a:p>
            <a:pPr marL="742950" lvl="1" indent="-285750" algn="l" rtl="0">
              <a:spcBef>
                <a:spcPts val="0"/>
              </a:spcBef>
              <a:spcAft>
                <a:spcPts val="0"/>
              </a:spcAft>
              <a:buClr>
                <a:schemeClr val="dk1"/>
              </a:buClr>
              <a:buSzPts val="1200"/>
              <a:buFont typeface="Calibri"/>
              <a:buAutoNum type="arabicPeriod"/>
            </a:pPr>
            <a:r>
              <a:rPr lang="en-GB" b="1"/>
              <a:t>WMI:</a:t>
            </a:r>
            <a:r>
              <a:rPr lang="en-GB"/>
              <a:t> Lớp điều khiển cho ath10k. Gửi các lệnh cấu hình đến firmware và nhận các sự kiện cấu hình từ firmware.</a:t>
            </a:r>
            <a:endParaRPr/>
          </a:p>
          <a:p>
            <a:pPr marL="742950" lvl="1" indent="-285750" algn="l" rtl="0">
              <a:spcBef>
                <a:spcPts val="0"/>
              </a:spcBef>
              <a:spcAft>
                <a:spcPts val="0"/>
              </a:spcAft>
              <a:buClr>
                <a:schemeClr val="dk1"/>
              </a:buClr>
              <a:buSzPts val="1200"/>
              <a:buFont typeface="Calibri"/>
              <a:buAutoNum type="arabicPeriod"/>
            </a:pPr>
            <a:r>
              <a:rPr lang="en-GB" b="1"/>
              <a:t>HTC:</a:t>
            </a:r>
            <a:r>
              <a:rPr lang="en-GB"/>
              <a:t> Đa nhiệm bus cho các dịch vụ khác nhau.</a:t>
            </a:r>
            <a:endParaRPr/>
          </a:p>
          <a:p>
            <a:pPr marL="742950" lvl="1" indent="-285750" algn="l" rtl="0">
              <a:spcBef>
                <a:spcPts val="0"/>
              </a:spcBef>
              <a:spcAft>
                <a:spcPts val="0"/>
              </a:spcAft>
              <a:buClr>
                <a:schemeClr val="dk1"/>
              </a:buClr>
              <a:buSzPts val="1200"/>
              <a:buFont typeface="Calibri"/>
              <a:buAutoNum type="arabicPeriod"/>
            </a:pPr>
            <a:r>
              <a:rPr lang="en-GB" b="1"/>
              <a:t>HIF:</a:t>
            </a:r>
            <a:r>
              <a:rPr lang="en-GB"/>
              <a:t> Tương tác với các loại bus khác nhau. Hiện tại chỉ hỗ trợ PCI, nhưng có thể dễ dàng thêm các loại bus khác.</a:t>
            </a:r>
            <a:endParaRPr/>
          </a:p>
          <a:p>
            <a:pPr marL="742950" lvl="1" indent="-285750" algn="l" rtl="0">
              <a:spcBef>
                <a:spcPts val="0"/>
              </a:spcBef>
              <a:spcAft>
                <a:spcPts val="0"/>
              </a:spcAft>
              <a:buClr>
                <a:schemeClr val="dk1"/>
              </a:buClr>
              <a:buSzPts val="1200"/>
              <a:buFont typeface="Calibri"/>
              <a:buAutoNum type="arabicPeriod"/>
            </a:pPr>
            <a:r>
              <a:rPr lang="en-GB" b="1"/>
              <a:t>Debug:</a:t>
            </a:r>
            <a:r>
              <a:rPr lang="en-GB"/>
              <a:t> Cung cấp các công cụ gỡ lỗi như log và debugfs.</a:t>
            </a:r>
            <a:endParaRPr/>
          </a:p>
          <a:p>
            <a:pPr marL="742950" lvl="1" indent="-285750" algn="l" rtl="0">
              <a:spcBef>
                <a:spcPts val="0"/>
              </a:spcBef>
              <a:spcAft>
                <a:spcPts val="0"/>
              </a:spcAft>
              <a:buClr>
                <a:schemeClr val="dk1"/>
              </a:buClr>
              <a:buSzPts val="1200"/>
              <a:buFont typeface="Calibri"/>
              <a:buAutoNum type="arabicPeriod"/>
            </a:pPr>
            <a:r>
              <a:rPr lang="en-GB" b="1"/>
              <a:t>Tracing:</a:t>
            </a:r>
            <a:r>
              <a:rPr lang="en-GB"/>
              <a:t> Cung cấp dữ liệu trace (gói tin HTT/WMI) cho không gian người dùng bằng Linux tracepoints.</a:t>
            </a:r>
            <a:endParaRPr/>
          </a:p>
          <a:p>
            <a:pPr marL="0" lvl="0" indent="-76200" algn="l" rtl="0">
              <a:spcBef>
                <a:spcPts val="0"/>
              </a:spcBef>
              <a:spcAft>
                <a:spcPts val="0"/>
              </a:spcAft>
              <a:buClr>
                <a:schemeClr val="dk1"/>
              </a:buClr>
              <a:buSzPts val="1200"/>
              <a:buFont typeface="Calibri"/>
              <a:buAutoNum type="arabicPeriod"/>
            </a:pPr>
            <a:r>
              <a:rPr lang="en-GB" b="1"/>
              <a:t>Hardware:</a:t>
            </a:r>
            <a:endParaRPr/>
          </a:p>
          <a:p>
            <a:pPr marL="742950" lvl="1" indent="-285750" algn="l" rtl="0">
              <a:spcBef>
                <a:spcPts val="0"/>
              </a:spcBef>
              <a:spcAft>
                <a:spcPts val="0"/>
              </a:spcAft>
              <a:buClr>
                <a:schemeClr val="dk1"/>
              </a:buClr>
              <a:buSzPts val="1200"/>
              <a:buFont typeface="Calibri"/>
              <a:buAutoNum type="arabicPeriod"/>
            </a:pPr>
            <a:r>
              <a:rPr lang="en-GB" b="1"/>
              <a:t>PCI:</a:t>
            </a:r>
            <a:r>
              <a:rPr lang="en-GB"/>
              <a:t> Giao thức kết nối cho phép chip Wi-Fi giao tiếp với hệ thống.</a:t>
            </a:r>
            <a:endParaRPr/>
          </a:p>
          <a:p>
            <a:pPr marL="742950" lvl="1" indent="-285750" algn="l" rtl="0">
              <a:spcBef>
                <a:spcPts val="0"/>
              </a:spcBef>
              <a:spcAft>
                <a:spcPts val="0"/>
              </a:spcAft>
              <a:buClr>
                <a:schemeClr val="dk1"/>
              </a:buClr>
              <a:buSzPts val="1200"/>
              <a:buFont typeface="Calibri"/>
              <a:buAutoNum type="arabicPeriod"/>
            </a:pPr>
            <a:r>
              <a:rPr lang="en-GB" b="1"/>
              <a:t>CE:</a:t>
            </a:r>
            <a:r>
              <a:rPr lang="en-GB"/>
              <a:t> Copy Engine, một phần của firmware/hardware, có 8 ring để giao tiếp với host.</a:t>
            </a:r>
            <a:endParaRPr/>
          </a:p>
          <a:p>
            <a:pPr marL="742950" lvl="1" indent="-285750" algn="l" rtl="0">
              <a:spcBef>
                <a:spcPts val="0"/>
              </a:spcBef>
              <a:spcAft>
                <a:spcPts val="0"/>
              </a:spcAft>
              <a:buClr>
                <a:schemeClr val="dk1"/>
              </a:buClr>
              <a:buSzPts val="1200"/>
              <a:buFont typeface="Calibri"/>
              <a:buAutoNum type="arabicPeriod"/>
            </a:pPr>
            <a:r>
              <a:rPr lang="en-GB" b="1"/>
              <a:t>AR9880:</a:t>
            </a:r>
            <a:r>
              <a:rPr lang="en-GB"/>
              <a:t> Chip Wi-Fi thực tế, cung cấp khả năng kết nối không dây cho thiết bị.</a:t>
            </a:r>
            <a:endParaRPr/>
          </a:p>
          <a:p>
            <a:pPr marL="0" lvl="0" indent="0" algn="l" rtl="0">
              <a:spcBef>
                <a:spcPts val="0"/>
              </a:spcBef>
              <a:spcAft>
                <a:spcPts val="0"/>
              </a:spcAft>
              <a:buNone/>
            </a:pPr>
            <a:r>
              <a:rPr lang="en-GB" b="1"/>
              <a:t>Cách thức hoạt động:</a:t>
            </a:r>
            <a:endParaRPr/>
          </a:p>
          <a:p>
            <a:pPr marL="0" lvl="0" indent="-76200" algn="l" rtl="0">
              <a:spcBef>
                <a:spcPts val="0"/>
              </a:spcBef>
              <a:spcAft>
                <a:spcPts val="0"/>
              </a:spcAft>
              <a:buClr>
                <a:schemeClr val="dk1"/>
              </a:buClr>
              <a:buSzPts val="1200"/>
              <a:buFont typeface="Calibri"/>
              <a:buAutoNum type="arabicPeriod"/>
            </a:pPr>
            <a:r>
              <a:rPr lang="en-GB" b="1"/>
              <a:t>Ứng dụng:</a:t>
            </a:r>
            <a:r>
              <a:rPr lang="en-GB"/>
              <a:t> Gửi yêu cầu (ví dụ: kết nối đến một mạng Wi-Fi) đến mac80211.</a:t>
            </a:r>
            <a:endParaRPr/>
          </a:p>
          <a:p>
            <a:pPr marL="0" lvl="0" indent="-76200" algn="l" rtl="0">
              <a:spcBef>
                <a:spcPts val="0"/>
              </a:spcBef>
              <a:spcAft>
                <a:spcPts val="0"/>
              </a:spcAft>
              <a:buClr>
                <a:schemeClr val="dk1"/>
              </a:buClr>
              <a:buSzPts val="1200"/>
              <a:buFont typeface="Calibri"/>
              <a:buAutoNum type="arabicPeriod"/>
            </a:pPr>
            <a:r>
              <a:rPr lang="en-GB" b="1"/>
              <a:t>mac80211:</a:t>
            </a:r>
            <a:r>
              <a:rPr lang="en-GB"/>
              <a:t> Chuyển yêu cầu đến lớp MAC của ath10k.</a:t>
            </a:r>
            <a:endParaRPr/>
          </a:p>
          <a:p>
            <a:pPr marL="0" lvl="0" indent="-76200" algn="l" rtl="0">
              <a:spcBef>
                <a:spcPts val="0"/>
              </a:spcBef>
              <a:spcAft>
                <a:spcPts val="0"/>
              </a:spcAft>
              <a:buClr>
                <a:schemeClr val="dk1"/>
              </a:buClr>
              <a:buSzPts val="1200"/>
              <a:buFont typeface="Calibri"/>
              <a:buAutoNum type="arabicPeriod"/>
            </a:pPr>
            <a:r>
              <a:rPr lang="en-GB" b="1"/>
              <a:t>MAC:</a:t>
            </a:r>
            <a:r>
              <a:rPr lang="en-GB"/>
              <a:t> Chuẩn bị frame dữ liệu hoặc lệnh cấu hình và gửi đến HTT hoặc WMI.</a:t>
            </a:r>
            <a:endParaRPr/>
          </a:p>
          <a:p>
            <a:pPr marL="0" lvl="0" indent="-76200" algn="l" rtl="0">
              <a:spcBef>
                <a:spcPts val="0"/>
              </a:spcBef>
              <a:spcAft>
                <a:spcPts val="0"/>
              </a:spcAft>
              <a:buClr>
                <a:schemeClr val="dk1"/>
              </a:buClr>
              <a:buSzPts val="1200"/>
              <a:buFont typeface="Calibri"/>
              <a:buAutoNum type="arabicPeriod"/>
            </a:pPr>
            <a:r>
              <a:rPr lang="en-GB" b="1"/>
              <a:t>HTT/WMI:</a:t>
            </a:r>
            <a:r>
              <a:rPr lang="en-GB"/>
              <a:t> Gửi các frame hoặc lệnh đến HTC.</a:t>
            </a:r>
            <a:endParaRPr/>
          </a:p>
          <a:p>
            <a:pPr marL="0" lvl="0" indent="-76200" algn="l" rtl="0">
              <a:spcBef>
                <a:spcPts val="0"/>
              </a:spcBef>
              <a:spcAft>
                <a:spcPts val="0"/>
              </a:spcAft>
              <a:buClr>
                <a:schemeClr val="dk1"/>
              </a:buClr>
              <a:buSzPts val="1200"/>
              <a:buFont typeface="Calibri"/>
              <a:buAutoNum type="arabicPeriod"/>
            </a:pPr>
            <a:r>
              <a:rPr lang="en-GB" b="1"/>
              <a:t>HTC:</a:t>
            </a:r>
            <a:r>
              <a:rPr lang="en-GB"/>
              <a:t> Đa nhiệm bus để truyền dữ liệu đến HIF.</a:t>
            </a:r>
            <a:endParaRPr/>
          </a:p>
          <a:p>
            <a:pPr marL="0" lvl="0" indent="-76200" algn="l" rtl="0">
              <a:spcBef>
                <a:spcPts val="0"/>
              </a:spcBef>
              <a:spcAft>
                <a:spcPts val="0"/>
              </a:spcAft>
              <a:buClr>
                <a:schemeClr val="dk1"/>
              </a:buClr>
              <a:buSzPts val="1200"/>
              <a:buFont typeface="Calibri"/>
              <a:buAutoNum type="arabicPeriod"/>
            </a:pPr>
            <a:r>
              <a:rPr lang="en-GB" b="1"/>
              <a:t>HIF:</a:t>
            </a:r>
            <a:r>
              <a:rPr lang="en-GB"/>
              <a:t> Gửi dữ liệu qua bus PCI đến CE.</a:t>
            </a:r>
            <a:endParaRPr/>
          </a:p>
          <a:p>
            <a:pPr marL="0" lvl="0" indent="-76200" algn="l" rtl="0">
              <a:spcBef>
                <a:spcPts val="0"/>
              </a:spcBef>
              <a:spcAft>
                <a:spcPts val="0"/>
              </a:spcAft>
              <a:buClr>
                <a:schemeClr val="dk1"/>
              </a:buClr>
              <a:buSzPts val="1200"/>
              <a:buFont typeface="Calibri"/>
              <a:buAutoNum type="arabicPeriod"/>
            </a:pPr>
            <a:r>
              <a:rPr lang="en-GB" b="1"/>
              <a:t>CE:</a:t>
            </a:r>
            <a:r>
              <a:rPr lang="en-GB"/>
              <a:t> Nhận dữ liệu và chuyển đến AR9880.</a:t>
            </a:r>
            <a:endParaRPr/>
          </a:p>
          <a:p>
            <a:pPr marL="0" lvl="0" indent="-76200" algn="l" rtl="0">
              <a:spcBef>
                <a:spcPts val="0"/>
              </a:spcBef>
              <a:spcAft>
                <a:spcPts val="0"/>
              </a:spcAft>
              <a:buClr>
                <a:schemeClr val="dk1"/>
              </a:buClr>
              <a:buSzPts val="1200"/>
              <a:buFont typeface="Calibri"/>
              <a:buAutoNum type="arabicPeriod"/>
            </a:pPr>
            <a:r>
              <a:rPr lang="en-GB" b="1"/>
              <a:t>AR9880:</a:t>
            </a:r>
            <a:r>
              <a:rPr lang="en-GB"/>
              <a:t> Xử lý yêu cầu và gửi kết quả trở lại.</a:t>
            </a:r>
            <a:endParaRPr/>
          </a:p>
          <a:p>
            <a:pPr marL="0" lvl="0" indent="-76200" algn="l" rtl="0">
              <a:spcBef>
                <a:spcPts val="0"/>
              </a:spcBef>
              <a:spcAft>
                <a:spcPts val="0"/>
              </a:spcAft>
              <a:buClr>
                <a:schemeClr val="dk1"/>
              </a:buClr>
              <a:buSzPts val="1200"/>
              <a:buFont typeface="Calibri"/>
              <a:buAutoNum type="arabicPeriod"/>
            </a:pPr>
            <a:r>
              <a:rPr lang="en-GB" b="1"/>
              <a:t>Quá trình ngược lại:</a:t>
            </a:r>
            <a:r>
              <a:rPr lang="en-GB"/>
              <a:t> Kết quả được truyền qua các lớp trở lại ứng dụng.</a:t>
            </a:r>
            <a:endParaRPr/>
          </a:p>
          <a:p>
            <a:pPr marL="0" lvl="0" indent="0" algn="l" rtl="0">
              <a:spcBef>
                <a:spcPts val="0"/>
              </a:spcBef>
              <a:spcAft>
                <a:spcPts val="0"/>
              </a:spcAft>
              <a:buClr>
                <a:schemeClr val="dk1"/>
              </a:buClr>
              <a:buSzPts val="1200"/>
              <a:buFont typeface="Calibri"/>
              <a:buNone/>
            </a:pPr>
            <a:endParaRPr/>
          </a:p>
          <a:p>
            <a:pPr marL="0" lvl="0" indent="0" algn="l" rtl="0">
              <a:spcBef>
                <a:spcPts val="0"/>
              </a:spcBef>
              <a:spcAft>
                <a:spcPts val="0"/>
              </a:spcAft>
              <a:buClr>
                <a:schemeClr val="dk1"/>
              </a:buClr>
              <a:buSzPts val="1200"/>
              <a:buFont typeface="Calibri"/>
              <a:buNone/>
            </a:pPr>
            <a:r>
              <a:rPr lang="en-GB"/>
              <a:t>Cấu hình này được sử dụng để thiết lập các kênh (channels) của Copy Engine trong driver ath10k, cho phép quản lý và tối ưu hóa việc truyền dữ liệu giữa phần mềm (host) và phần cứng (target). Mỗi kênh chịu trách nhiệm xử lý các loại dữ liệu khác nhau như điều khiển, thông tin trạng thái và chẩn đoán, giúp cải thiện hiệu suất và khả năng xử lý dữ liệu trong hệ thống mạng không dây.</a:t>
            </a:r>
            <a:endParaRPr/>
          </a:p>
        </p:txBody>
      </p:sp>
      <p:sp>
        <p:nvSpPr>
          <p:cNvPr id="203" name="Google Shape;203;p9:notes"/>
          <p:cNvSpPr txBox="1">
            <a:spLocks noGrp="1"/>
          </p:cNvSpPr>
          <p:nvPr>
            <p:ph type="sldNum" idx="12"/>
          </p:nvPr>
        </p:nvSpPr>
        <p:spPr>
          <a:xfrm>
            <a:off x="5180013" y="6513513"/>
            <a:ext cx="3962400" cy="3444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5"/>
        <p:cNvGrpSpPr/>
        <p:nvPr/>
      </p:nvGrpSpPr>
      <p:grpSpPr>
        <a:xfrm>
          <a:off x="0" y="0"/>
          <a:ext cx="0" cy="0"/>
          <a:chOff x="0" y="0"/>
          <a:chExt cx="0" cy="0"/>
        </a:xfrm>
      </p:grpSpPr>
      <p:sp>
        <p:nvSpPr>
          <p:cNvPr id="36" name="Google Shape;36;p2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100000"/>
              </a:lnSpc>
              <a:spcBef>
                <a:spcPts val="0"/>
              </a:spcBef>
              <a:spcAft>
                <a:spcPts val="0"/>
              </a:spcAft>
              <a:buClr>
                <a:schemeClr val="dk2"/>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2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110000"/>
              </a:lnSpc>
              <a:spcBef>
                <a:spcPts val="1000"/>
              </a:spcBef>
              <a:spcAft>
                <a:spcPts val="0"/>
              </a:spcAft>
              <a:buSzPts val="2400"/>
              <a:buNone/>
              <a:defRPr sz="2400"/>
            </a:lvl1pPr>
            <a:lvl2pPr lvl="1" algn="ctr">
              <a:lnSpc>
                <a:spcPct val="110000"/>
              </a:lnSpc>
              <a:spcBef>
                <a:spcPts val="500"/>
              </a:spcBef>
              <a:spcAft>
                <a:spcPts val="0"/>
              </a:spcAft>
              <a:buSzPts val="2000"/>
              <a:buNone/>
              <a:defRPr sz="2000"/>
            </a:lvl2pPr>
            <a:lvl3pPr lvl="2" algn="ctr">
              <a:lnSpc>
                <a:spcPct val="110000"/>
              </a:lnSpc>
              <a:spcBef>
                <a:spcPts val="500"/>
              </a:spcBef>
              <a:spcAft>
                <a:spcPts val="0"/>
              </a:spcAft>
              <a:buSzPts val="1800"/>
              <a:buNone/>
              <a:defRPr sz="1800"/>
            </a:lvl3pPr>
            <a:lvl4pPr lvl="3" algn="ctr">
              <a:lnSpc>
                <a:spcPct val="110000"/>
              </a:lnSpc>
              <a:spcBef>
                <a:spcPts val="500"/>
              </a:spcBef>
              <a:spcAft>
                <a:spcPts val="0"/>
              </a:spcAft>
              <a:buSzPts val="1600"/>
              <a:buNone/>
              <a:defRPr sz="1600"/>
            </a:lvl4pPr>
            <a:lvl5pPr lvl="4" algn="ctr">
              <a:lnSpc>
                <a:spcPct val="11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8" name="Google Shape;38;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23"/>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92"/>
        <p:cNvGrpSpPr/>
        <p:nvPr/>
      </p:nvGrpSpPr>
      <p:grpSpPr>
        <a:xfrm>
          <a:off x="0" y="0"/>
          <a:ext cx="0" cy="0"/>
          <a:chOff x="0" y="0"/>
          <a:chExt cx="0" cy="0"/>
        </a:xfrm>
      </p:grpSpPr>
      <p:sp>
        <p:nvSpPr>
          <p:cNvPr id="93" name="Google Shape;93;p3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4" name="Google Shape;94;p32"/>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000"/>
              </a:spcBef>
              <a:spcAft>
                <a:spcPts val="0"/>
              </a:spcAft>
              <a:buSzPts val="1800"/>
              <a:buChar char="+"/>
              <a:defRPr/>
            </a:lvl1pPr>
            <a:lvl2pPr marL="914400" lvl="1" indent="-342900" algn="l">
              <a:lnSpc>
                <a:spcPct val="110000"/>
              </a:lnSpc>
              <a:spcBef>
                <a:spcPts val="500"/>
              </a:spcBef>
              <a:spcAft>
                <a:spcPts val="0"/>
              </a:spcAft>
              <a:buSzPts val="1800"/>
              <a:buChar char="+"/>
              <a:defRPr/>
            </a:lvl2pPr>
            <a:lvl3pPr marL="1371600" lvl="2" indent="-342900" algn="l">
              <a:lnSpc>
                <a:spcPct val="110000"/>
              </a:lnSpc>
              <a:spcBef>
                <a:spcPts val="500"/>
              </a:spcBef>
              <a:spcAft>
                <a:spcPts val="0"/>
              </a:spcAft>
              <a:buSzPts val="1800"/>
              <a:buChar char="+"/>
              <a:defRPr/>
            </a:lvl3pPr>
            <a:lvl4pPr marL="1828800" lvl="3" indent="-342900" algn="l">
              <a:lnSpc>
                <a:spcPct val="110000"/>
              </a:lnSpc>
              <a:spcBef>
                <a:spcPts val="500"/>
              </a:spcBef>
              <a:spcAft>
                <a:spcPts val="0"/>
              </a:spcAft>
              <a:buSzPts val="1800"/>
              <a:buChar char="+"/>
              <a:defRPr/>
            </a:lvl4pPr>
            <a:lvl5pPr marL="2286000" lvl="4" indent="-342900" algn="l">
              <a:lnSpc>
                <a:spcPct val="11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5" name="Google Shape;95;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32"/>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98"/>
        <p:cNvGrpSpPr/>
        <p:nvPr/>
      </p:nvGrpSpPr>
      <p:grpSpPr>
        <a:xfrm>
          <a:off x="0" y="0"/>
          <a:ext cx="0" cy="0"/>
          <a:chOff x="0" y="0"/>
          <a:chExt cx="0" cy="0"/>
        </a:xfrm>
      </p:grpSpPr>
      <p:sp>
        <p:nvSpPr>
          <p:cNvPr id="99" name="Google Shape;99;p33"/>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0" name="Google Shape;100;p33"/>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000"/>
              </a:spcBef>
              <a:spcAft>
                <a:spcPts val="0"/>
              </a:spcAft>
              <a:buSzPts val="1800"/>
              <a:buChar char="+"/>
              <a:defRPr/>
            </a:lvl1pPr>
            <a:lvl2pPr marL="914400" lvl="1" indent="-342900" algn="l">
              <a:lnSpc>
                <a:spcPct val="110000"/>
              </a:lnSpc>
              <a:spcBef>
                <a:spcPts val="500"/>
              </a:spcBef>
              <a:spcAft>
                <a:spcPts val="0"/>
              </a:spcAft>
              <a:buSzPts val="1800"/>
              <a:buChar char="+"/>
              <a:defRPr/>
            </a:lvl2pPr>
            <a:lvl3pPr marL="1371600" lvl="2" indent="-342900" algn="l">
              <a:lnSpc>
                <a:spcPct val="110000"/>
              </a:lnSpc>
              <a:spcBef>
                <a:spcPts val="500"/>
              </a:spcBef>
              <a:spcAft>
                <a:spcPts val="0"/>
              </a:spcAft>
              <a:buSzPts val="1800"/>
              <a:buChar char="+"/>
              <a:defRPr/>
            </a:lvl3pPr>
            <a:lvl4pPr marL="1828800" lvl="3" indent="-342900" algn="l">
              <a:lnSpc>
                <a:spcPct val="110000"/>
              </a:lnSpc>
              <a:spcBef>
                <a:spcPts val="500"/>
              </a:spcBef>
              <a:spcAft>
                <a:spcPts val="0"/>
              </a:spcAft>
              <a:buSzPts val="1800"/>
              <a:buChar char="+"/>
              <a:defRPr/>
            </a:lvl4pPr>
            <a:lvl5pPr marL="2286000" lvl="4" indent="-342900" algn="l">
              <a:lnSpc>
                <a:spcPct val="11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1" name="Google Shape;101;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3" name="Google Shape;103;p33"/>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41"/>
        <p:cNvGrpSpPr/>
        <p:nvPr/>
      </p:nvGrpSpPr>
      <p:grpSpPr>
        <a:xfrm>
          <a:off x="0" y="0"/>
          <a:ext cx="0" cy="0"/>
          <a:chOff x="0" y="0"/>
          <a:chExt cx="0" cy="0"/>
        </a:xfrm>
      </p:grpSpPr>
      <p:sp>
        <p:nvSpPr>
          <p:cNvPr id="42" name="Google Shape;42;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2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000"/>
              </a:spcBef>
              <a:spcAft>
                <a:spcPts val="0"/>
              </a:spcAft>
              <a:buSzPts val="1800"/>
              <a:buChar char="+"/>
              <a:defRPr/>
            </a:lvl1pPr>
            <a:lvl2pPr marL="914400" lvl="1" indent="-342900" algn="l">
              <a:lnSpc>
                <a:spcPct val="110000"/>
              </a:lnSpc>
              <a:spcBef>
                <a:spcPts val="500"/>
              </a:spcBef>
              <a:spcAft>
                <a:spcPts val="0"/>
              </a:spcAft>
              <a:buSzPts val="1800"/>
              <a:buChar char="+"/>
              <a:defRPr/>
            </a:lvl2pPr>
            <a:lvl3pPr marL="1371600" lvl="2" indent="-342900" algn="l">
              <a:lnSpc>
                <a:spcPct val="110000"/>
              </a:lnSpc>
              <a:spcBef>
                <a:spcPts val="500"/>
              </a:spcBef>
              <a:spcAft>
                <a:spcPts val="0"/>
              </a:spcAft>
              <a:buSzPts val="1800"/>
              <a:buChar char="+"/>
              <a:defRPr/>
            </a:lvl3pPr>
            <a:lvl4pPr marL="1828800" lvl="3" indent="-342900" algn="l">
              <a:lnSpc>
                <a:spcPct val="110000"/>
              </a:lnSpc>
              <a:spcBef>
                <a:spcPts val="500"/>
              </a:spcBef>
              <a:spcAft>
                <a:spcPts val="0"/>
              </a:spcAft>
              <a:buSzPts val="1800"/>
              <a:buChar char="+"/>
              <a:defRPr/>
            </a:lvl4pPr>
            <a:lvl5pPr marL="2286000" lvl="4" indent="-342900" algn="l">
              <a:lnSpc>
                <a:spcPct val="11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24"/>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7"/>
        <p:cNvGrpSpPr/>
        <p:nvPr/>
      </p:nvGrpSpPr>
      <p:grpSpPr>
        <a:xfrm>
          <a:off x="0" y="0"/>
          <a:ext cx="0" cy="0"/>
          <a:chOff x="0" y="0"/>
          <a:chExt cx="0" cy="0"/>
        </a:xfrm>
      </p:grpSpPr>
      <p:sp>
        <p:nvSpPr>
          <p:cNvPr id="48" name="Google Shape;48;p2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2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000"/>
              </a:spcBef>
              <a:spcAft>
                <a:spcPts val="0"/>
              </a:spcAft>
              <a:buSzPts val="2400"/>
              <a:buNone/>
              <a:defRPr sz="2400">
                <a:solidFill>
                  <a:srgbClr val="888888"/>
                </a:solidFill>
              </a:defRPr>
            </a:lvl1pPr>
            <a:lvl2pPr marL="914400" lvl="1" indent="-228600" algn="l">
              <a:lnSpc>
                <a:spcPct val="110000"/>
              </a:lnSpc>
              <a:spcBef>
                <a:spcPts val="500"/>
              </a:spcBef>
              <a:spcAft>
                <a:spcPts val="0"/>
              </a:spcAft>
              <a:buSzPts val="2000"/>
              <a:buNone/>
              <a:defRPr sz="2000">
                <a:solidFill>
                  <a:srgbClr val="888888"/>
                </a:solidFill>
              </a:defRPr>
            </a:lvl2pPr>
            <a:lvl3pPr marL="1371600" lvl="2" indent="-228600" algn="l">
              <a:lnSpc>
                <a:spcPct val="110000"/>
              </a:lnSpc>
              <a:spcBef>
                <a:spcPts val="500"/>
              </a:spcBef>
              <a:spcAft>
                <a:spcPts val="0"/>
              </a:spcAft>
              <a:buSzPts val="1800"/>
              <a:buNone/>
              <a:defRPr sz="1800">
                <a:solidFill>
                  <a:srgbClr val="888888"/>
                </a:solidFill>
              </a:defRPr>
            </a:lvl3pPr>
            <a:lvl4pPr marL="1828800" lvl="3" indent="-228600" algn="l">
              <a:lnSpc>
                <a:spcPct val="110000"/>
              </a:lnSpc>
              <a:spcBef>
                <a:spcPts val="500"/>
              </a:spcBef>
              <a:spcAft>
                <a:spcPts val="0"/>
              </a:spcAft>
              <a:buSzPts val="1600"/>
              <a:buNone/>
              <a:defRPr sz="1600">
                <a:solidFill>
                  <a:srgbClr val="888888"/>
                </a:solidFill>
              </a:defRPr>
            </a:lvl4pPr>
            <a:lvl5pPr marL="2286000" lvl="4" indent="-228600" algn="l">
              <a:lnSpc>
                <a:spcPct val="110000"/>
              </a:lnSpc>
              <a:spcBef>
                <a:spcPts val="500"/>
              </a:spcBef>
              <a:spcAft>
                <a:spcPts val="0"/>
              </a:spcAft>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50" name="Google Shape;50;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5"/>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3"/>
        <p:cNvGrpSpPr/>
        <p:nvPr/>
      </p:nvGrpSpPr>
      <p:grpSpPr>
        <a:xfrm>
          <a:off x="0" y="0"/>
          <a:ext cx="0" cy="0"/>
          <a:chOff x="0" y="0"/>
          <a:chExt cx="0" cy="0"/>
        </a:xfrm>
      </p:grpSpPr>
      <p:sp>
        <p:nvSpPr>
          <p:cNvPr id="54" name="Google Shape;54;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2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000"/>
              </a:spcBef>
              <a:spcAft>
                <a:spcPts val="0"/>
              </a:spcAft>
              <a:buSzPts val="1800"/>
              <a:buChar char="+"/>
              <a:defRPr/>
            </a:lvl1pPr>
            <a:lvl2pPr marL="914400" lvl="1" indent="-342900" algn="l">
              <a:lnSpc>
                <a:spcPct val="110000"/>
              </a:lnSpc>
              <a:spcBef>
                <a:spcPts val="500"/>
              </a:spcBef>
              <a:spcAft>
                <a:spcPts val="0"/>
              </a:spcAft>
              <a:buSzPts val="1800"/>
              <a:buChar char="+"/>
              <a:defRPr/>
            </a:lvl2pPr>
            <a:lvl3pPr marL="1371600" lvl="2" indent="-342900" algn="l">
              <a:lnSpc>
                <a:spcPct val="110000"/>
              </a:lnSpc>
              <a:spcBef>
                <a:spcPts val="500"/>
              </a:spcBef>
              <a:spcAft>
                <a:spcPts val="0"/>
              </a:spcAft>
              <a:buSzPts val="1800"/>
              <a:buChar char="+"/>
              <a:defRPr/>
            </a:lvl3pPr>
            <a:lvl4pPr marL="1828800" lvl="3" indent="-342900" algn="l">
              <a:lnSpc>
                <a:spcPct val="110000"/>
              </a:lnSpc>
              <a:spcBef>
                <a:spcPts val="500"/>
              </a:spcBef>
              <a:spcAft>
                <a:spcPts val="0"/>
              </a:spcAft>
              <a:buSzPts val="1800"/>
              <a:buChar char="+"/>
              <a:defRPr/>
            </a:lvl4pPr>
            <a:lvl5pPr marL="2286000" lvl="4" indent="-342900" algn="l">
              <a:lnSpc>
                <a:spcPct val="11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6" name="Google Shape;56;p2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000"/>
              </a:spcBef>
              <a:spcAft>
                <a:spcPts val="0"/>
              </a:spcAft>
              <a:buSzPts val="1800"/>
              <a:buChar char="+"/>
              <a:defRPr/>
            </a:lvl1pPr>
            <a:lvl2pPr marL="914400" lvl="1" indent="-342900" algn="l">
              <a:lnSpc>
                <a:spcPct val="110000"/>
              </a:lnSpc>
              <a:spcBef>
                <a:spcPts val="500"/>
              </a:spcBef>
              <a:spcAft>
                <a:spcPts val="0"/>
              </a:spcAft>
              <a:buSzPts val="1800"/>
              <a:buChar char="+"/>
              <a:defRPr/>
            </a:lvl2pPr>
            <a:lvl3pPr marL="1371600" lvl="2" indent="-342900" algn="l">
              <a:lnSpc>
                <a:spcPct val="110000"/>
              </a:lnSpc>
              <a:spcBef>
                <a:spcPts val="500"/>
              </a:spcBef>
              <a:spcAft>
                <a:spcPts val="0"/>
              </a:spcAft>
              <a:buSzPts val="1800"/>
              <a:buChar char="+"/>
              <a:defRPr/>
            </a:lvl3pPr>
            <a:lvl4pPr marL="1828800" lvl="3" indent="-342900" algn="l">
              <a:lnSpc>
                <a:spcPct val="110000"/>
              </a:lnSpc>
              <a:spcBef>
                <a:spcPts val="500"/>
              </a:spcBef>
              <a:spcAft>
                <a:spcPts val="0"/>
              </a:spcAft>
              <a:buSzPts val="1800"/>
              <a:buChar char="+"/>
              <a:defRPr/>
            </a:lvl4pPr>
            <a:lvl5pPr marL="2286000" lvl="4" indent="-342900" algn="l">
              <a:lnSpc>
                <a:spcPct val="11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7" name="Google Shape;57;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6"/>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60"/>
        <p:cNvGrpSpPr/>
        <p:nvPr/>
      </p:nvGrpSpPr>
      <p:grpSpPr>
        <a:xfrm>
          <a:off x="0" y="0"/>
          <a:ext cx="0" cy="0"/>
          <a:chOff x="0" y="0"/>
          <a:chExt cx="0" cy="0"/>
        </a:xfrm>
      </p:grpSpPr>
      <p:sp>
        <p:nvSpPr>
          <p:cNvPr id="61" name="Google Shape;61;p2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2" name="Google Shape;62;p2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110000"/>
              </a:lnSpc>
              <a:spcBef>
                <a:spcPts val="1000"/>
              </a:spcBef>
              <a:spcAft>
                <a:spcPts val="0"/>
              </a:spcAft>
              <a:buSzPts val="2400"/>
              <a:buNone/>
              <a:defRPr sz="2400" b="1"/>
            </a:lvl1pPr>
            <a:lvl2pPr marL="914400" lvl="1" indent="-228600" algn="l">
              <a:lnSpc>
                <a:spcPct val="110000"/>
              </a:lnSpc>
              <a:spcBef>
                <a:spcPts val="500"/>
              </a:spcBef>
              <a:spcAft>
                <a:spcPts val="0"/>
              </a:spcAft>
              <a:buSzPts val="2000"/>
              <a:buNone/>
              <a:defRPr sz="2000" b="1"/>
            </a:lvl2pPr>
            <a:lvl3pPr marL="1371600" lvl="2" indent="-228600" algn="l">
              <a:lnSpc>
                <a:spcPct val="110000"/>
              </a:lnSpc>
              <a:spcBef>
                <a:spcPts val="500"/>
              </a:spcBef>
              <a:spcAft>
                <a:spcPts val="0"/>
              </a:spcAft>
              <a:buSzPts val="1800"/>
              <a:buNone/>
              <a:defRPr sz="1800" b="1"/>
            </a:lvl3pPr>
            <a:lvl4pPr marL="1828800" lvl="3" indent="-228600" algn="l">
              <a:lnSpc>
                <a:spcPct val="110000"/>
              </a:lnSpc>
              <a:spcBef>
                <a:spcPts val="500"/>
              </a:spcBef>
              <a:spcAft>
                <a:spcPts val="0"/>
              </a:spcAft>
              <a:buSzPts val="1600"/>
              <a:buNone/>
              <a:defRPr sz="1600" b="1"/>
            </a:lvl4pPr>
            <a:lvl5pPr marL="2286000" lvl="4" indent="-228600" algn="l">
              <a:lnSpc>
                <a:spcPct val="110000"/>
              </a:lnSpc>
              <a:spcBef>
                <a:spcPts val="5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3" name="Google Shape;63;p2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000"/>
              </a:spcBef>
              <a:spcAft>
                <a:spcPts val="0"/>
              </a:spcAft>
              <a:buSzPts val="1800"/>
              <a:buChar char="+"/>
              <a:defRPr/>
            </a:lvl1pPr>
            <a:lvl2pPr marL="914400" lvl="1" indent="-342900" algn="l">
              <a:lnSpc>
                <a:spcPct val="110000"/>
              </a:lnSpc>
              <a:spcBef>
                <a:spcPts val="500"/>
              </a:spcBef>
              <a:spcAft>
                <a:spcPts val="0"/>
              </a:spcAft>
              <a:buSzPts val="1800"/>
              <a:buChar char="+"/>
              <a:defRPr/>
            </a:lvl2pPr>
            <a:lvl3pPr marL="1371600" lvl="2" indent="-342900" algn="l">
              <a:lnSpc>
                <a:spcPct val="110000"/>
              </a:lnSpc>
              <a:spcBef>
                <a:spcPts val="500"/>
              </a:spcBef>
              <a:spcAft>
                <a:spcPts val="0"/>
              </a:spcAft>
              <a:buSzPts val="1800"/>
              <a:buChar char="+"/>
              <a:defRPr/>
            </a:lvl3pPr>
            <a:lvl4pPr marL="1828800" lvl="3" indent="-342900" algn="l">
              <a:lnSpc>
                <a:spcPct val="110000"/>
              </a:lnSpc>
              <a:spcBef>
                <a:spcPts val="500"/>
              </a:spcBef>
              <a:spcAft>
                <a:spcPts val="0"/>
              </a:spcAft>
              <a:buSzPts val="1800"/>
              <a:buChar char="+"/>
              <a:defRPr/>
            </a:lvl4pPr>
            <a:lvl5pPr marL="2286000" lvl="4" indent="-342900" algn="l">
              <a:lnSpc>
                <a:spcPct val="11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4" name="Google Shape;64;p2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110000"/>
              </a:lnSpc>
              <a:spcBef>
                <a:spcPts val="1000"/>
              </a:spcBef>
              <a:spcAft>
                <a:spcPts val="0"/>
              </a:spcAft>
              <a:buSzPts val="2400"/>
              <a:buNone/>
              <a:defRPr sz="2400" b="1"/>
            </a:lvl1pPr>
            <a:lvl2pPr marL="914400" lvl="1" indent="-228600" algn="l">
              <a:lnSpc>
                <a:spcPct val="110000"/>
              </a:lnSpc>
              <a:spcBef>
                <a:spcPts val="500"/>
              </a:spcBef>
              <a:spcAft>
                <a:spcPts val="0"/>
              </a:spcAft>
              <a:buSzPts val="2000"/>
              <a:buNone/>
              <a:defRPr sz="2000" b="1"/>
            </a:lvl2pPr>
            <a:lvl3pPr marL="1371600" lvl="2" indent="-228600" algn="l">
              <a:lnSpc>
                <a:spcPct val="110000"/>
              </a:lnSpc>
              <a:spcBef>
                <a:spcPts val="500"/>
              </a:spcBef>
              <a:spcAft>
                <a:spcPts val="0"/>
              </a:spcAft>
              <a:buSzPts val="1800"/>
              <a:buNone/>
              <a:defRPr sz="1800" b="1"/>
            </a:lvl3pPr>
            <a:lvl4pPr marL="1828800" lvl="3" indent="-228600" algn="l">
              <a:lnSpc>
                <a:spcPct val="110000"/>
              </a:lnSpc>
              <a:spcBef>
                <a:spcPts val="500"/>
              </a:spcBef>
              <a:spcAft>
                <a:spcPts val="0"/>
              </a:spcAft>
              <a:buSzPts val="1600"/>
              <a:buNone/>
              <a:defRPr sz="1600" b="1"/>
            </a:lvl4pPr>
            <a:lvl5pPr marL="2286000" lvl="4" indent="-228600" algn="l">
              <a:lnSpc>
                <a:spcPct val="110000"/>
              </a:lnSpc>
              <a:spcBef>
                <a:spcPts val="5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5" name="Google Shape;65;p2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1000"/>
              </a:spcBef>
              <a:spcAft>
                <a:spcPts val="0"/>
              </a:spcAft>
              <a:buSzPts val="1800"/>
              <a:buChar char="+"/>
              <a:defRPr/>
            </a:lvl1pPr>
            <a:lvl2pPr marL="914400" lvl="1" indent="-342900" algn="l">
              <a:lnSpc>
                <a:spcPct val="110000"/>
              </a:lnSpc>
              <a:spcBef>
                <a:spcPts val="500"/>
              </a:spcBef>
              <a:spcAft>
                <a:spcPts val="0"/>
              </a:spcAft>
              <a:buSzPts val="1800"/>
              <a:buChar char="+"/>
              <a:defRPr/>
            </a:lvl2pPr>
            <a:lvl3pPr marL="1371600" lvl="2" indent="-342900" algn="l">
              <a:lnSpc>
                <a:spcPct val="110000"/>
              </a:lnSpc>
              <a:spcBef>
                <a:spcPts val="500"/>
              </a:spcBef>
              <a:spcAft>
                <a:spcPts val="0"/>
              </a:spcAft>
              <a:buSzPts val="1800"/>
              <a:buChar char="+"/>
              <a:defRPr/>
            </a:lvl3pPr>
            <a:lvl4pPr marL="1828800" lvl="3" indent="-342900" algn="l">
              <a:lnSpc>
                <a:spcPct val="110000"/>
              </a:lnSpc>
              <a:spcBef>
                <a:spcPts val="500"/>
              </a:spcBef>
              <a:spcAft>
                <a:spcPts val="0"/>
              </a:spcAft>
              <a:buSzPts val="1800"/>
              <a:buChar char="+"/>
              <a:defRPr/>
            </a:lvl4pPr>
            <a:lvl5pPr marL="2286000" lvl="4" indent="-342900" algn="l">
              <a:lnSpc>
                <a:spcPct val="11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6" name="Google Shape;66;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27"/>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9"/>
        <p:cNvGrpSpPr/>
        <p:nvPr/>
      </p:nvGrpSpPr>
      <p:grpSpPr>
        <a:xfrm>
          <a:off x="0" y="0"/>
          <a:ext cx="0" cy="0"/>
          <a:chOff x="0" y="0"/>
          <a:chExt cx="0" cy="0"/>
        </a:xfrm>
      </p:grpSpPr>
      <p:sp>
        <p:nvSpPr>
          <p:cNvPr id="70" name="Google Shape;70;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8"/>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4"/>
        <p:cNvGrpSpPr/>
        <p:nvPr/>
      </p:nvGrpSpPr>
      <p:grpSpPr>
        <a:xfrm>
          <a:off x="0" y="0"/>
          <a:ext cx="0" cy="0"/>
          <a:chOff x="0" y="0"/>
          <a:chExt cx="0" cy="0"/>
        </a:xfrm>
      </p:grpSpPr>
      <p:sp>
        <p:nvSpPr>
          <p:cNvPr id="75" name="Google Shape;75;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9"/>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8"/>
        <p:cNvGrpSpPr/>
        <p:nvPr/>
      </p:nvGrpSpPr>
      <p:grpSpPr>
        <a:xfrm>
          <a:off x="0" y="0"/>
          <a:ext cx="0" cy="0"/>
          <a:chOff x="0" y="0"/>
          <a:chExt cx="0" cy="0"/>
        </a:xfrm>
      </p:grpSpPr>
      <p:sp>
        <p:nvSpPr>
          <p:cNvPr id="79" name="Google Shape;79;p3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30"/>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110000"/>
              </a:lnSpc>
              <a:spcBef>
                <a:spcPts val="1000"/>
              </a:spcBef>
              <a:spcAft>
                <a:spcPts val="0"/>
              </a:spcAft>
              <a:buSzPts val="3200"/>
              <a:buChar char="+"/>
              <a:defRPr sz="3200"/>
            </a:lvl1pPr>
            <a:lvl2pPr marL="914400" lvl="1" indent="-406400" algn="l">
              <a:lnSpc>
                <a:spcPct val="110000"/>
              </a:lnSpc>
              <a:spcBef>
                <a:spcPts val="500"/>
              </a:spcBef>
              <a:spcAft>
                <a:spcPts val="0"/>
              </a:spcAft>
              <a:buSzPts val="2800"/>
              <a:buChar char="+"/>
              <a:defRPr sz="2800"/>
            </a:lvl2pPr>
            <a:lvl3pPr marL="1371600" lvl="2" indent="-381000" algn="l">
              <a:lnSpc>
                <a:spcPct val="110000"/>
              </a:lnSpc>
              <a:spcBef>
                <a:spcPts val="500"/>
              </a:spcBef>
              <a:spcAft>
                <a:spcPts val="0"/>
              </a:spcAft>
              <a:buSzPts val="2400"/>
              <a:buChar char="+"/>
              <a:defRPr sz="2400"/>
            </a:lvl3pPr>
            <a:lvl4pPr marL="1828800" lvl="3" indent="-355600" algn="l">
              <a:lnSpc>
                <a:spcPct val="110000"/>
              </a:lnSpc>
              <a:spcBef>
                <a:spcPts val="500"/>
              </a:spcBef>
              <a:spcAft>
                <a:spcPts val="0"/>
              </a:spcAft>
              <a:buSzPts val="2000"/>
              <a:buChar char="+"/>
              <a:defRPr sz="2000"/>
            </a:lvl4pPr>
            <a:lvl5pPr marL="2286000" lvl="4" indent="-355600" algn="l">
              <a:lnSpc>
                <a:spcPct val="110000"/>
              </a:lnSpc>
              <a:spcBef>
                <a:spcPts val="500"/>
              </a:spcBef>
              <a:spcAft>
                <a:spcPts val="0"/>
              </a:spcAft>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81" name="Google Shape;81;p30"/>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000"/>
              </a:spcBef>
              <a:spcAft>
                <a:spcPts val="0"/>
              </a:spcAft>
              <a:buSzPts val="1600"/>
              <a:buNone/>
              <a:defRPr sz="1600"/>
            </a:lvl1pPr>
            <a:lvl2pPr marL="914400" lvl="1" indent="-228600" algn="l">
              <a:lnSpc>
                <a:spcPct val="110000"/>
              </a:lnSpc>
              <a:spcBef>
                <a:spcPts val="500"/>
              </a:spcBef>
              <a:spcAft>
                <a:spcPts val="0"/>
              </a:spcAft>
              <a:buSzPts val="1400"/>
              <a:buNone/>
              <a:defRPr sz="1400"/>
            </a:lvl2pPr>
            <a:lvl3pPr marL="1371600" lvl="2" indent="-228600" algn="l">
              <a:lnSpc>
                <a:spcPct val="110000"/>
              </a:lnSpc>
              <a:spcBef>
                <a:spcPts val="500"/>
              </a:spcBef>
              <a:spcAft>
                <a:spcPts val="0"/>
              </a:spcAft>
              <a:buSzPts val="1200"/>
              <a:buNone/>
              <a:defRPr sz="1200"/>
            </a:lvl3pPr>
            <a:lvl4pPr marL="1828800" lvl="3" indent="-228600" algn="l">
              <a:lnSpc>
                <a:spcPct val="110000"/>
              </a:lnSpc>
              <a:spcBef>
                <a:spcPts val="500"/>
              </a:spcBef>
              <a:spcAft>
                <a:spcPts val="0"/>
              </a:spcAft>
              <a:buSzPts val="1000"/>
              <a:buNone/>
              <a:defRPr sz="1000"/>
            </a:lvl4pPr>
            <a:lvl5pPr marL="2286000" lvl="4" indent="-228600" algn="l">
              <a:lnSpc>
                <a:spcPct val="110000"/>
              </a:lnSpc>
              <a:spcBef>
                <a:spcPts val="5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2" name="Google Shape;82;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30"/>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85"/>
        <p:cNvGrpSpPr/>
        <p:nvPr/>
      </p:nvGrpSpPr>
      <p:grpSpPr>
        <a:xfrm>
          <a:off x="0" y="0"/>
          <a:ext cx="0" cy="0"/>
          <a:chOff x="0" y="0"/>
          <a:chExt cx="0" cy="0"/>
        </a:xfrm>
      </p:grpSpPr>
      <p:sp>
        <p:nvSpPr>
          <p:cNvPr id="86" name="Google Shape;86;p3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7" name="Google Shape;87;p31"/>
          <p:cNvSpPr>
            <a:spLocks noGrp="1"/>
          </p:cNvSpPr>
          <p:nvPr>
            <p:ph type="pic" idx="2"/>
          </p:nvPr>
        </p:nvSpPr>
        <p:spPr>
          <a:xfrm>
            <a:off x="5183188" y="987425"/>
            <a:ext cx="6172200" cy="4873625"/>
          </a:xfrm>
          <a:prstGeom prst="rect">
            <a:avLst/>
          </a:prstGeom>
          <a:noFill/>
          <a:ln>
            <a:noFill/>
          </a:ln>
        </p:spPr>
      </p:sp>
      <p:sp>
        <p:nvSpPr>
          <p:cNvPr id="88" name="Google Shape;88;p31"/>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000"/>
              </a:spcBef>
              <a:spcAft>
                <a:spcPts val="0"/>
              </a:spcAft>
              <a:buSzPts val="1600"/>
              <a:buNone/>
              <a:defRPr sz="1600"/>
            </a:lvl1pPr>
            <a:lvl2pPr marL="914400" lvl="1" indent="-228600" algn="l">
              <a:lnSpc>
                <a:spcPct val="110000"/>
              </a:lnSpc>
              <a:spcBef>
                <a:spcPts val="500"/>
              </a:spcBef>
              <a:spcAft>
                <a:spcPts val="0"/>
              </a:spcAft>
              <a:buSzPts val="1400"/>
              <a:buNone/>
              <a:defRPr sz="1400"/>
            </a:lvl2pPr>
            <a:lvl3pPr marL="1371600" lvl="2" indent="-228600" algn="l">
              <a:lnSpc>
                <a:spcPct val="110000"/>
              </a:lnSpc>
              <a:spcBef>
                <a:spcPts val="500"/>
              </a:spcBef>
              <a:spcAft>
                <a:spcPts val="0"/>
              </a:spcAft>
              <a:buSzPts val="1200"/>
              <a:buNone/>
              <a:defRPr sz="1200"/>
            </a:lvl3pPr>
            <a:lvl4pPr marL="1828800" lvl="3" indent="-228600" algn="l">
              <a:lnSpc>
                <a:spcPct val="110000"/>
              </a:lnSpc>
              <a:spcBef>
                <a:spcPts val="500"/>
              </a:spcBef>
              <a:spcAft>
                <a:spcPts val="0"/>
              </a:spcAft>
              <a:buSzPts val="1000"/>
              <a:buNone/>
              <a:defRPr sz="1000"/>
            </a:lvl4pPr>
            <a:lvl5pPr marL="2286000" lvl="4" indent="-228600" algn="l">
              <a:lnSpc>
                <a:spcPct val="110000"/>
              </a:lnSpc>
              <a:spcBef>
                <a:spcPts val="5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9" name="Google Shape;89;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31"/>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2"/>
          <p:cNvSpPr/>
          <p:nvPr/>
        </p:nvSpPr>
        <p:spPr>
          <a:xfrm>
            <a:off x="0" y="0"/>
            <a:ext cx="12188952" cy="6858000"/>
          </a:xfrm>
          <a:prstGeom prst="rect">
            <a:avLst/>
          </a:prstGeom>
          <a:solidFill>
            <a:schemeClr val="lt2"/>
          </a:solidFill>
          <a:ln w="12700" cap="flat" cmpd="sng">
            <a:solidFill>
              <a:srgbClr val="F2F2F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595959"/>
              </a:solidFill>
              <a:latin typeface="Avenir"/>
              <a:ea typeface="Avenir"/>
              <a:cs typeface="Avenir"/>
              <a:sym typeface="Avenir"/>
            </a:endParaRPr>
          </a:p>
        </p:txBody>
      </p:sp>
      <p:sp>
        <p:nvSpPr>
          <p:cNvPr id="11" name="Google Shape;11;p22"/>
          <p:cNvSpPr/>
          <p:nvPr/>
        </p:nvSpPr>
        <p:spPr>
          <a:xfrm rot="10800000">
            <a:off x="692844" y="-3086"/>
            <a:ext cx="1326111" cy="597603"/>
          </a:xfrm>
          <a:custGeom>
            <a:avLst/>
            <a:gdLst/>
            <a:ahLst/>
            <a:cxnLst/>
            <a:rect l="l" t="t" r="r" b="b"/>
            <a:pathLst>
              <a:path w="1482102" h="679363" extrusionOk="0">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venir"/>
              <a:ea typeface="Avenir"/>
              <a:cs typeface="Avenir"/>
              <a:sym typeface="Avenir"/>
            </a:endParaRPr>
          </a:p>
        </p:txBody>
      </p:sp>
      <p:sp>
        <p:nvSpPr>
          <p:cNvPr id="12" name="Google Shape;12;p22"/>
          <p:cNvSpPr/>
          <p:nvPr/>
        </p:nvSpPr>
        <p:spPr>
          <a:xfrm>
            <a:off x="10439256" y="6172200"/>
            <a:ext cx="1482102" cy="679363"/>
          </a:xfrm>
          <a:custGeom>
            <a:avLst/>
            <a:gdLst/>
            <a:ahLst/>
            <a:cxnLst/>
            <a:rect l="l" t="t" r="r" b="b"/>
            <a:pathLst>
              <a:path w="1482102" h="679363" extrusionOk="0">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venir"/>
              <a:ea typeface="Avenir"/>
              <a:cs typeface="Avenir"/>
              <a:sym typeface="Avenir"/>
            </a:endParaRPr>
          </a:p>
        </p:txBody>
      </p:sp>
      <p:sp>
        <p:nvSpPr>
          <p:cNvPr id="13" name="Google Shape;13;p22"/>
          <p:cNvSpPr/>
          <p:nvPr/>
        </p:nvSpPr>
        <p:spPr>
          <a:xfrm>
            <a:off x="7977352" y="5197178"/>
            <a:ext cx="4211600" cy="1660822"/>
          </a:xfrm>
          <a:custGeom>
            <a:avLst/>
            <a:gdLst/>
            <a:ahLst/>
            <a:cxnLst/>
            <a:rect l="l" t="t" r="r" b="b"/>
            <a:pathLst>
              <a:path w="4211600" h="1660822" extrusionOk="0">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venir"/>
              <a:ea typeface="Avenir"/>
              <a:cs typeface="Avenir"/>
              <a:sym typeface="Avenir"/>
            </a:endParaRPr>
          </a:p>
        </p:txBody>
      </p:sp>
      <p:grpSp>
        <p:nvGrpSpPr>
          <p:cNvPr id="14" name="Google Shape;14;p22"/>
          <p:cNvGrpSpPr/>
          <p:nvPr/>
        </p:nvGrpSpPr>
        <p:grpSpPr>
          <a:xfrm>
            <a:off x="10849" y="15178"/>
            <a:ext cx="2198951" cy="3331254"/>
            <a:chOff x="4473129" y="923925"/>
            <a:chExt cx="3308947" cy="5012817"/>
          </a:xfrm>
        </p:grpSpPr>
        <p:sp>
          <p:nvSpPr>
            <p:cNvPr id="15" name="Google Shape;15;p22"/>
            <p:cNvSpPr/>
            <p:nvPr/>
          </p:nvSpPr>
          <p:spPr>
            <a:xfrm>
              <a:off x="4485988" y="924020"/>
              <a:ext cx="3296088" cy="5012722"/>
            </a:xfrm>
            <a:custGeom>
              <a:avLst/>
              <a:gdLst/>
              <a:ahLst/>
              <a:cxnLst/>
              <a:rect l="l" t="t" r="r" b="b"/>
              <a:pathLst>
                <a:path w="3296088" h="5012722" extrusionOk="0">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cmpd="sng">
              <a:solidFill>
                <a:schemeClr val="accent2">
                  <a:alpha val="74901"/>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 name="Google Shape;16;p22"/>
            <p:cNvSpPr/>
            <p:nvPr/>
          </p:nvSpPr>
          <p:spPr>
            <a:xfrm>
              <a:off x="4473129" y="923925"/>
              <a:ext cx="2977477" cy="4627149"/>
            </a:xfrm>
            <a:custGeom>
              <a:avLst/>
              <a:gdLst/>
              <a:ahLst/>
              <a:cxnLst/>
              <a:rect l="l" t="t" r="r" b="b"/>
              <a:pathLst>
                <a:path w="2977477" h="4627149" extrusionOk="0">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cmpd="sng">
              <a:solidFill>
                <a:schemeClr val="accent2">
                  <a:alpha val="74901"/>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 name="Google Shape;17;p22"/>
            <p:cNvSpPr/>
            <p:nvPr/>
          </p:nvSpPr>
          <p:spPr>
            <a:xfrm>
              <a:off x="4494561" y="923925"/>
              <a:ext cx="2356712" cy="4118991"/>
            </a:xfrm>
            <a:custGeom>
              <a:avLst/>
              <a:gdLst/>
              <a:ahLst/>
              <a:cxnLst/>
              <a:rect l="l" t="t" r="r" b="b"/>
              <a:pathLst>
                <a:path w="2356712" h="4118991" extrusionOk="0">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cmpd="sng">
              <a:solidFill>
                <a:schemeClr val="accent2">
                  <a:alpha val="74901"/>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 name="Google Shape;18;p22"/>
            <p:cNvSpPr/>
            <p:nvPr/>
          </p:nvSpPr>
          <p:spPr>
            <a:xfrm>
              <a:off x="4473129" y="923925"/>
              <a:ext cx="2059193" cy="3980116"/>
            </a:xfrm>
            <a:custGeom>
              <a:avLst/>
              <a:gdLst/>
              <a:ahLst/>
              <a:cxnLst/>
              <a:rect l="l" t="t" r="r" b="b"/>
              <a:pathLst>
                <a:path w="2059193" h="3980116" extrusionOk="0">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cmpd="sng">
              <a:solidFill>
                <a:schemeClr val="accent2">
                  <a:alpha val="74901"/>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 name="Google Shape;19;p22"/>
            <p:cNvSpPr/>
            <p:nvPr/>
          </p:nvSpPr>
          <p:spPr>
            <a:xfrm>
              <a:off x="4485131" y="1719357"/>
              <a:ext cx="743796" cy="2867501"/>
            </a:xfrm>
            <a:custGeom>
              <a:avLst/>
              <a:gdLst/>
              <a:ahLst/>
              <a:cxnLst/>
              <a:rect l="l" t="t" r="r" b="b"/>
              <a:pathLst>
                <a:path w="743796" h="2867501" extrusionOk="0">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cmpd="sng">
              <a:solidFill>
                <a:schemeClr val="accent2">
                  <a:alpha val="74901"/>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 name="Google Shape;20;p22"/>
            <p:cNvSpPr/>
            <p:nvPr/>
          </p:nvSpPr>
          <p:spPr>
            <a:xfrm>
              <a:off x="4473129" y="1912731"/>
              <a:ext cx="597294" cy="2543540"/>
            </a:xfrm>
            <a:custGeom>
              <a:avLst/>
              <a:gdLst/>
              <a:ahLst/>
              <a:cxnLst/>
              <a:rect l="l" t="t" r="r" b="b"/>
              <a:pathLst>
                <a:path w="597294" h="2543540" extrusionOk="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cmpd="sng">
              <a:solidFill>
                <a:schemeClr val="accent2">
                  <a:alpha val="74901"/>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 name="Google Shape;21;p22"/>
            <p:cNvSpPr/>
            <p:nvPr/>
          </p:nvSpPr>
          <p:spPr>
            <a:xfrm>
              <a:off x="4491417" y="2227197"/>
              <a:ext cx="389425" cy="2011236"/>
            </a:xfrm>
            <a:custGeom>
              <a:avLst/>
              <a:gdLst/>
              <a:ahLst/>
              <a:cxnLst/>
              <a:rect l="l" t="t" r="r" b="b"/>
              <a:pathLst>
                <a:path w="389425" h="2011236" extrusionOk="0">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cmpd="sng">
              <a:solidFill>
                <a:schemeClr val="accent2">
                  <a:alpha val="74901"/>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grpSp>
        <p:nvGrpSpPr>
          <p:cNvPr id="22" name="Google Shape;22;p22"/>
          <p:cNvGrpSpPr/>
          <p:nvPr/>
        </p:nvGrpSpPr>
        <p:grpSpPr>
          <a:xfrm>
            <a:off x="8610600" y="3276600"/>
            <a:ext cx="3529260" cy="3581399"/>
            <a:chOff x="4114800" y="1423987"/>
            <a:chExt cx="3961542" cy="4007547"/>
          </a:xfrm>
        </p:grpSpPr>
        <p:sp>
          <p:nvSpPr>
            <p:cNvPr id="23" name="Google Shape;23;p22"/>
            <p:cNvSpPr/>
            <p:nvPr/>
          </p:nvSpPr>
          <p:spPr>
            <a:xfrm>
              <a:off x="4114800" y="1423987"/>
              <a:ext cx="3946874" cy="3989641"/>
            </a:xfrm>
            <a:custGeom>
              <a:avLst/>
              <a:gdLst/>
              <a:ahLst/>
              <a:cxnLst/>
              <a:rect l="l" t="t" r="r" b="b"/>
              <a:pathLst>
                <a:path w="3946874" h="3989641" extrusionOk="0">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cmpd="sng">
              <a:solidFill>
                <a:schemeClr val="accent2">
                  <a:alpha val="74901"/>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 name="Google Shape;24;p22"/>
            <p:cNvSpPr/>
            <p:nvPr/>
          </p:nvSpPr>
          <p:spPr>
            <a:xfrm>
              <a:off x="4395978" y="2441733"/>
              <a:ext cx="3665410" cy="2985611"/>
            </a:xfrm>
            <a:custGeom>
              <a:avLst/>
              <a:gdLst/>
              <a:ahLst/>
              <a:cxnLst/>
              <a:rect l="l" t="t" r="r" b="b"/>
              <a:pathLst>
                <a:path w="3665410" h="2985611" extrusionOk="0">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cmpd="sng">
              <a:solidFill>
                <a:schemeClr val="accent2">
                  <a:alpha val="74901"/>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 name="Google Shape;25;p22"/>
            <p:cNvSpPr/>
            <p:nvPr/>
          </p:nvSpPr>
          <p:spPr>
            <a:xfrm>
              <a:off x="7790402" y="5229700"/>
              <a:ext cx="285940" cy="199072"/>
            </a:xfrm>
            <a:custGeom>
              <a:avLst/>
              <a:gdLst/>
              <a:ahLst/>
              <a:cxnLst/>
              <a:rect l="l" t="t" r="r" b="b"/>
              <a:pathLst>
                <a:path w="285940" h="199072" extrusionOk="0">
                  <a:moveTo>
                    <a:pt x="0" y="199073"/>
                  </a:moveTo>
                  <a:cubicBezTo>
                    <a:pt x="0" y="199073"/>
                    <a:pt x="242125" y="39243"/>
                    <a:pt x="285940" y="0"/>
                  </a:cubicBezTo>
                </a:path>
              </a:pathLst>
            </a:custGeom>
            <a:noFill/>
            <a:ln w="9525" cap="rnd" cmpd="sng">
              <a:solidFill>
                <a:schemeClr val="accent2">
                  <a:alpha val="74901"/>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 name="Google Shape;26;p22"/>
            <p:cNvSpPr/>
            <p:nvPr/>
          </p:nvSpPr>
          <p:spPr>
            <a:xfrm>
              <a:off x="7393114" y="5049773"/>
              <a:ext cx="655796" cy="381190"/>
            </a:xfrm>
            <a:custGeom>
              <a:avLst/>
              <a:gdLst/>
              <a:ahLst/>
              <a:cxnLst/>
              <a:rect l="l" t="t" r="r" b="b"/>
              <a:pathLst>
                <a:path w="655796" h="381190" extrusionOk="0">
                  <a:moveTo>
                    <a:pt x="0" y="381190"/>
                  </a:moveTo>
                  <a:cubicBezTo>
                    <a:pt x="0" y="381190"/>
                    <a:pt x="461105" y="172117"/>
                    <a:pt x="655796" y="0"/>
                  </a:cubicBezTo>
                </a:path>
              </a:pathLst>
            </a:custGeom>
            <a:noFill/>
            <a:ln w="9525" cap="rnd" cmpd="sng">
              <a:solidFill>
                <a:schemeClr val="accent2">
                  <a:alpha val="74901"/>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 name="Google Shape;27;p22"/>
            <p:cNvSpPr/>
            <p:nvPr/>
          </p:nvSpPr>
          <p:spPr>
            <a:xfrm>
              <a:off x="5154072" y="3867816"/>
              <a:ext cx="2907315" cy="1544764"/>
            </a:xfrm>
            <a:custGeom>
              <a:avLst/>
              <a:gdLst/>
              <a:ahLst/>
              <a:cxnLst/>
              <a:rect l="l" t="t" r="r" b="b"/>
              <a:pathLst>
                <a:path w="2907315" h="1544764" extrusionOk="0">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cmpd="sng">
              <a:solidFill>
                <a:schemeClr val="accent2">
                  <a:alpha val="74901"/>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 name="Google Shape;28;p22"/>
            <p:cNvSpPr/>
            <p:nvPr/>
          </p:nvSpPr>
          <p:spPr>
            <a:xfrm>
              <a:off x="4907946" y="3479100"/>
              <a:ext cx="3168300" cy="1952434"/>
            </a:xfrm>
            <a:custGeom>
              <a:avLst/>
              <a:gdLst/>
              <a:ahLst/>
              <a:cxnLst/>
              <a:rect l="l" t="t" r="r" b="b"/>
              <a:pathLst>
                <a:path w="3168300" h="1952434" extrusionOk="0">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cmpd="sng">
              <a:solidFill>
                <a:schemeClr val="accent2">
                  <a:alpha val="74901"/>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 name="Google Shape;29;p22"/>
            <p:cNvSpPr/>
            <p:nvPr/>
          </p:nvSpPr>
          <p:spPr>
            <a:xfrm>
              <a:off x="4704778" y="2976752"/>
              <a:ext cx="3356800" cy="2452020"/>
            </a:xfrm>
            <a:custGeom>
              <a:avLst/>
              <a:gdLst/>
              <a:ahLst/>
              <a:cxnLst/>
              <a:rect l="l" t="t" r="r" b="b"/>
              <a:pathLst>
                <a:path w="3356800" h="2452020" extrusionOk="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cmpd="sng">
              <a:solidFill>
                <a:schemeClr val="accent2">
                  <a:alpha val="74901"/>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
        <p:nvSpPr>
          <p:cNvPr id="30" name="Google Shape;30;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100000"/>
              </a:lnSpc>
              <a:spcBef>
                <a:spcPts val="0"/>
              </a:spcBef>
              <a:spcAft>
                <a:spcPts val="0"/>
              </a:spcAft>
              <a:buClr>
                <a:schemeClr val="dk2"/>
              </a:buClr>
              <a:buSzPts val="4400"/>
              <a:buFont typeface="Arial"/>
              <a:buNone/>
              <a:defRPr sz="4400" b="0"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1" name="Google Shape;31;p2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110000"/>
              </a:lnSpc>
              <a:spcBef>
                <a:spcPts val="1000"/>
              </a:spcBef>
              <a:spcAft>
                <a:spcPts val="0"/>
              </a:spcAft>
              <a:buClr>
                <a:schemeClr val="accent5"/>
              </a:buClr>
              <a:buSzPts val="2800"/>
              <a:buFont typeface="Avenir"/>
              <a:buChar char="+"/>
              <a:defRPr sz="2800" b="0" i="0" u="none" strike="noStrike" cap="none">
                <a:solidFill>
                  <a:schemeClr val="dk2"/>
                </a:solidFill>
                <a:latin typeface="Avenir"/>
                <a:ea typeface="Avenir"/>
                <a:cs typeface="Avenir"/>
                <a:sym typeface="Avenir"/>
              </a:defRPr>
            </a:lvl1pPr>
            <a:lvl2pPr marL="914400" marR="0" lvl="1" indent="-381000" algn="l" rtl="0">
              <a:lnSpc>
                <a:spcPct val="110000"/>
              </a:lnSpc>
              <a:spcBef>
                <a:spcPts val="500"/>
              </a:spcBef>
              <a:spcAft>
                <a:spcPts val="0"/>
              </a:spcAft>
              <a:buClr>
                <a:schemeClr val="accent5"/>
              </a:buClr>
              <a:buSzPts val="2400"/>
              <a:buFont typeface="Avenir"/>
              <a:buChar char="+"/>
              <a:defRPr sz="2400" b="0" i="0" u="none" strike="noStrike" cap="none">
                <a:solidFill>
                  <a:schemeClr val="dk2"/>
                </a:solidFill>
                <a:latin typeface="Avenir"/>
                <a:ea typeface="Avenir"/>
                <a:cs typeface="Avenir"/>
                <a:sym typeface="Avenir"/>
              </a:defRPr>
            </a:lvl2pPr>
            <a:lvl3pPr marL="1371600" marR="0" lvl="2" indent="-355600" algn="l" rtl="0">
              <a:lnSpc>
                <a:spcPct val="110000"/>
              </a:lnSpc>
              <a:spcBef>
                <a:spcPts val="500"/>
              </a:spcBef>
              <a:spcAft>
                <a:spcPts val="0"/>
              </a:spcAft>
              <a:buClr>
                <a:schemeClr val="accent5"/>
              </a:buClr>
              <a:buSzPts val="2000"/>
              <a:buFont typeface="Avenir"/>
              <a:buChar char="+"/>
              <a:defRPr sz="2000" b="0" i="0" u="none" strike="noStrike" cap="none">
                <a:solidFill>
                  <a:schemeClr val="dk2"/>
                </a:solidFill>
                <a:latin typeface="Avenir"/>
                <a:ea typeface="Avenir"/>
                <a:cs typeface="Avenir"/>
                <a:sym typeface="Avenir"/>
              </a:defRPr>
            </a:lvl3pPr>
            <a:lvl4pPr marL="1828800" marR="0" lvl="3" indent="-342900" algn="l" rtl="0">
              <a:lnSpc>
                <a:spcPct val="110000"/>
              </a:lnSpc>
              <a:spcBef>
                <a:spcPts val="500"/>
              </a:spcBef>
              <a:spcAft>
                <a:spcPts val="0"/>
              </a:spcAft>
              <a:buClr>
                <a:schemeClr val="accent5"/>
              </a:buClr>
              <a:buSzPts val="1800"/>
              <a:buFont typeface="Avenir"/>
              <a:buChar char="+"/>
              <a:defRPr sz="1800" b="0" i="0" u="none" strike="noStrike" cap="none">
                <a:solidFill>
                  <a:schemeClr val="dk2"/>
                </a:solidFill>
                <a:latin typeface="Avenir"/>
                <a:ea typeface="Avenir"/>
                <a:cs typeface="Avenir"/>
                <a:sym typeface="Avenir"/>
              </a:defRPr>
            </a:lvl4pPr>
            <a:lvl5pPr marL="2286000" marR="0" lvl="4" indent="-342900" algn="l" rtl="0">
              <a:lnSpc>
                <a:spcPct val="110000"/>
              </a:lnSpc>
              <a:spcBef>
                <a:spcPts val="500"/>
              </a:spcBef>
              <a:spcAft>
                <a:spcPts val="0"/>
              </a:spcAft>
              <a:buClr>
                <a:schemeClr val="accent5"/>
              </a:buClr>
              <a:buSzPts val="1800"/>
              <a:buFont typeface="Avenir"/>
              <a:buChar char="+"/>
              <a:defRPr sz="1800" b="0" i="0" u="none" strike="noStrike" cap="none">
                <a:solidFill>
                  <a:schemeClr val="dk2"/>
                </a:solidFill>
                <a:latin typeface="Avenir"/>
                <a:ea typeface="Avenir"/>
                <a:cs typeface="Avenir"/>
                <a:sym typeface="Avenir"/>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9pPr>
          </a:lstStyle>
          <a:p>
            <a:endParaRPr/>
          </a:p>
        </p:txBody>
      </p:sp>
      <p:sp>
        <p:nvSpPr>
          <p:cNvPr id="32" name="Google Shape;32;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cap="none">
                <a:solidFill>
                  <a:schemeClr val="accent1"/>
                </a:solidFill>
                <a:latin typeface="Avenir"/>
                <a:ea typeface="Avenir"/>
                <a:cs typeface="Avenir"/>
                <a:sym typeface="Avenir"/>
              </a:defRPr>
            </a:lvl1pPr>
            <a:lvl2pPr marR="0" lvl="1" algn="l" rtl="0">
              <a:spcBef>
                <a:spcPts val="0"/>
              </a:spcBef>
              <a:spcAft>
                <a:spcPts val="0"/>
              </a:spcAft>
              <a:buSzPts val="1400"/>
              <a:buNone/>
              <a:defRPr sz="1800" b="0" i="0" u="none" strike="noStrike" cap="none">
                <a:solidFill>
                  <a:schemeClr val="dk1"/>
                </a:solidFill>
                <a:latin typeface="Avenir"/>
                <a:ea typeface="Avenir"/>
                <a:cs typeface="Avenir"/>
                <a:sym typeface="Avenir"/>
              </a:defRPr>
            </a:lvl2pPr>
            <a:lvl3pPr marR="0" lvl="2" algn="l" rtl="0">
              <a:spcBef>
                <a:spcPts val="0"/>
              </a:spcBef>
              <a:spcAft>
                <a:spcPts val="0"/>
              </a:spcAft>
              <a:buSzPts val="1400"/>
              <a:buNone/>
              <a:defRPr sz="1800" b="0" i="0" u="none" strike="noStrike" cap="none">
                <a:solidFill>
                  <a:schemeClr val="dk1"/>
                </a:solidFill>
                <a:latin typeface="Avenir"/>
                <a:ea typeface="Avenir"/>
                <a:cs typeface="Avenir"/>
                <a:sym typeface="Avenir"/>
              </a:defRPr>
            </a:lvl3pPr>
            <a:lvl4pPr marR="0" lvl="3" algn="l" rtl="0">
              <a:spcBef>
                <a:spcPts val="0"/>
              </a:spcBef>
              <a:spcAft>
                <a:spcPts val="0"/>
              </a:spcAft>
              <a:buSzPts val="1400"/>
              <a:buNone/>
              <a:defRPr sz="1800" b="0" i="0" u="none" strike="noStrike" cap="none">
                <a:solidFill>
                  <a:schemeClr val="dk1"/>
                </a:solidFill>
                <a:latin typeface="Avenir"/>
                <a:ea typeface="Avenir"/>
                <a:cs typeface="Avenir"/>
                <a:sym typeface="Avenir"/>
              </a:defRPr>
            </a:lvl4pPr>
            <a:lvl5pPr marR="0" lvl="4" algn="l" rtl="0">
              <a:spcBef>
                <a:spcPts val="0"/>
              </a:spcBef>
              <a:spcAft>
                <a:spcPts val="0"/>
              </a:spcAft>
              <a:buSzPts val="1400"/>
              <a:buNone/>
              <a:defRPr sz="1800" b="0" i="0" u="none" strike="noStrike" cap="none">
                <a:solidFill>
                  <a:schemeClr val="dk1"/>
                </a:solidFill>
                <a:latin typeface="Avenir"/>
                <a:ea typeface="Avenir"/>
                <a:cs typeface="Avenir"/>
                <a:sym typeface="Avenir"/>
              </a:defRPr>
            </a:lvl5pPr>
            <a:lvl6pPr marR="0" lvl="5" algn="l" rtl="0">
              <a:spcBef>
                <a:spcPts val="0"/>
              </a:spcBef>
              <a:spcAft>
                <a:spcPts val="0"/>
              </a:spcAft>
              <a:buSzPts val="1400"/>
              <a:buNone/>
              <a:defRPr sz="1800" b="0" i="0" u="none" strike="noStrike" cap="none">
                <a:solidFill>
                  <a:schemeClr val="dk1"/>
                </a:solidFill>
                <a:latin typeface="Avenir"/>
                <a:ea typeface="Avenir"/>
                <a:cs typeface="Avenir"/>
                <a:sym typeface="Avenir"/>
              </a:defRPr>
            </a:lvl6pPr>
            <a:lvl7pPr marR="0" lvl="6" algn="l" rtl="0">
              <a:spcBef>
                <a:spcPts val="0"/>
              </a:spcBef>
              <a:spcAft>
                <a:spcPts val="0"/>
              </a:spcAft>
              <a:buSzPts val="1400"/>
              <a:buNone/>
              <a:defRPr sz="1800" b="0" i="0" u="none" strike="noStrike" cap="none">
                <a:solidFill>
                  <a:schemeClr val="dk1"/>
                </a:solidFill>
                <a:latin typeface="Avenir"/>
                <a:ea typeface="Avenir"/>
                <a:cs typeface="Avenir"/>
                <a:sym typeface="Avenir"/>
              </a:defRPr>
            </a:lvl7pPr>
            <a:lvl8pPr marR="0" lvl="7" algn="l" rtl="0">
              <a:spcBef>
                <a:spcPts val="0"/>
              </a:spcBef>
              <a:spcAft>
                <a:spcPts val="0"/>
              </a:spcAft>
              <a:buSzPts val="1400"/>
              <a:buNone/>
              <a:defRPr sz="1800" b="0" i="0" u="none" strike="noStrike" cap="none">
                <a:solidFill>
                  <a:schemeClr val="dk1"/>
                </a:solidFill>
                <a:latin typeface="Avenir"/>
                <a:ea typeface="Avenir"/>
                <a:cs typeface="Avenir"/>
                <a:sym typeface="Avenir"/>
              </a:defRPr>
            </a:lvl8pPr>
            <a:lvl9pPr marR="0" lvl="8" algn="l" rtl="0">
              <a:spcBef>
                <a:spcPts val="0"/>
              </a:spcBef>
              <a:spcAft>
                <a:spcPts val="0"/>
              </a:spcAft>
              <a:buSzPts val="1400"/>
              <a:buNone/>
              <a:defRPr sz="1800" b="0" i="0" u="none" strike="noStrike" cap="none">
                <a:solidFill>
                  <a:schemeClr val="dk1"/>
                </a:solidFill>
                <a:latin typeface="Avenir"/>
                <a:ea typeface="Avenir"/>
                <a:cs typeface="Avenir"/>
                <a:sym typeface="Avenir"/>
              </a:defRPr>
            </a:lvl9pPr>
          </a:lstStyle>
          <a:p>
            <a:endParaRPr/>
          </a:p>
        </p:txBody>
      </p:sp>
      <p:sp>
        <p:nvSpPr>
          <p:cNvPr id="33" name="Google Shape;33;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00" cap="none">
                <a:solidFill>
                  <a:schemeClr val="accent1"/>
                </a:solidFill>
                <a:latin typeface="Avenir"/>
                <a:ea typeface="Avenir"/>
                <a:cs typeface="Avenir"/>
                <a:sym typeface="Avenir"/>
              </a:defRPr>
            </a:lvl1pPr>
            <a:lvl2pPr marR="0" lvl="1" algn="l" rtl="0">
              <a:spcBef>
                <a:spcPts val="0"/>
              </a:spcBef>
              <a:spcAft>
                <a:spcPts val="0"/>
              </a:spcAft>
              <a:buSzPts val="1400"/>
              <a:buNone/>
              <a:defRPr sz="1800" b="0" i="0" u="none" strike="noStrike" cap="none">
                <a:solidFill>
                  <a:schemeClr val="dk1"/>
                </a:solidFill>
                <a:latin typeface="Avenir"/>
                <a:ea typeface="Avenir"/>
                <a:cs typeface="Avenir"/>
                <a:sym typeface="Avenir"/>
              </a:defRPr>
            </a:lvl2pPr>
            <a:lvl3pPr marR="0" lvl="2" algn="l" rtl="0">
              <a:spcBef>
                <a:spcPts val="0"/>
              </a:spcBef>
              <a:spcAft>
                <a:spcPts val="0"/>
              </a:spcAft>
              <a:buSzPts val="1400"/>
              <a:buNone/>
              <a:defRPr sz="1800" b="0" i="0" u="none" strike="noStrike" cap="none">
                <a:solidFill>
                  <a:schemeClr val="dk1"/>
                </a:solidFill>
                <a:latin typeface="Avenir"/>
                <a:ea typeface="Avenir"/>
                <a:cs typeface="Avenir"/>
                <a:sym typeface="Avenir"/>
              </a:defRPr>
            </a:lvl3pPr>
            <a:lvl4pPr marR="0" lvl="3" algn="l" rtl="0">
              <a:spcBef>
                <a:spcPts val="0"/>
              </a:spcBef>
              <a:spcAft>
                <a:spcPts val="0"/>
              </a:spcAft>
              <a:buSzPts val="1400"/>
              <a:buNone/>
              <a:defRPr sz="1800" b="0" i="0" u="none" strike="noStrike" cap="none">
                <a:solidFill>
                  <a:schemeClr val="dk1"/>
                </a:solidFill>
                <a:latin typeface="Avenir"/>
                <a:ea typeface="Avenir"/>
                <a:cs typeface="Avenir"/>
                <a:sym typeface="Avenir"/>
              </a:defRPr>
            </a:lvl4pPr>
            <a:lvl5pPr marR="0" lvl="4" algn="l" rtl="0">
              <a:spcBef>
                <a:spcPts val="0"/>
              </a:spcBef>
              <a:spcAft>
                <a:spcPts val="0"/>
              </a:spcAft>
              <a:buSzPts val="1400"/>
              <a:buNone/>
              <a:defRPr sz="1800" b="0" i="0" u="none" strike="noStrike" cap="none">
                <a:solidFill>
                  <a:schemeClr val="dk1"/>
                </a:solidFill>
                <a:latin typeface="Avenir"/>
                <a:ea typeface="Avenir"/>
                <a:cs typeface="Avenir"/>
                <a:sym typeface="Avenir"/>
              </a:defRPr>
            </a:lvl5pPr>
            <a:lvl6pPr marR="0" lvl="5" algn="l" rtl="0">
              <a:spcBef>
                <a:spcPts val="0"/>
              </a:spcBef>
              <a:spcAft>
                <a:spcPts val="0"/>
              </a:spcAft>
              <a:buSzPts val="1400"/>
              <a:buNone/>
              <a:defRPr sz="1800" b="0" i="0" u="none" strike="noStrike" cap="none">
                <a:solidFill>
                  <a:schemeClr val="dk1"/>
                </a:solidFill>
                <a:latin typeface="Avenir"/>
                <a:ea typeface="Avenir"/>
                <a:cs typeface="Avenir"/>
                <a:sym typeface="Avenir"/>
              </a:defRPr>
            </a:lvl6pPr>
            <a:lvl7pPr marR="0" lvl="6" algn="l" rtl="0">
              <a:spcBef>
                <a:spcPts val="0"/>
              </a:spcBef>
              <a:spcAft>
                <a:spcPts val="0"/>
              </a:spcAft>
              <a:buSzPts val="1400"/>
              <a:buNone/>
              <a:defRPr sz="1800" b="0" i="0" u="none" strike="noStrike" cap="none">
                <a:solidFill>
                  <a:schemeClr val="dk1"/>
                </a:solidFill>
                <a:latin typeface="Avenir"/>
                <a:ea typeface="Avenir"/>
                <a:cs typeface="Avenir"/>
                <a:sym typeface="Avenir"/>
              </a:defRPr>
            </a:lvl7pPr>
            <a:lvl8pPr marR="0" lvl="7" algn="l" rtl="0">
              <a:spcBef>
                <a:spcPts val="0"/>
              </a:spcBef>
              <a:spcAft>
                <a:spcPts val="0"/>
              </a:spcAft>
              <a:buSzPts val="1400"/>
              <a:buNone/>
              <a:defRPr sz="1800" b="0" i="0" u="none" strike="noStrike" cap="none">
                <a:solidFill>
                  <a:schemeClr val="dk1"/>
                </a:solidFill>
                <a:latin typeface="Avenir"/>
                <a:ea typeface="Avenir"/>
                <a:cs typeface="Avenir"/>
                <a:sym typeface="Avenir"/>
              </a:defRPr>
            </a:lvl8pPr>
            <a:lvl9pPr marR="0" lvl="8" algn="l" rtl="0">
              <a:spcBef>
                <a:spcPts val="0"/>
              </a:spcBef>
              <a:spcAft>
                <a:spcPts val="0"/>
              </a:spcAft>
              <a:buSzPts val="1400"/>
              <a:buNone/>
              <a:defRPr sz="1800" b="0" i="0" u="none" strike="noStrike" cap="none">
                <a:solidFill>
                  <a:schemeClr val="dk1"/>
                </a:solidFill>
                <a:latin typeface="Avenir"/>
                <a:ea typeface="Avenir"/>
                <a:cs typeface="Avenir"/>
                <a:sym typeface="Avenir"/>
              </a:defRPr>
            </a:lvl9pPr>
          </a:lstStyle>
          <a:p>
            <a:endParaRPr/>
          </a:p>
        </p:txBody>
      </p:sp>
      <p:sp>
        <p:nvSpPr>
          <p:cNvPr id="34" name="Google Shape;34;p22"/>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u="none" cap="none">
                <a:solidFill>
                  <a:schemeClr val="accent1"/>
                </a:solidFill>
                <a:latin typeface="Avenir"/>
                <a:ea typeface="Avenir"/>
                <a:cs typeface="Avenir"/>
                <a:sym typeface="Avenir"/>
              </a:defRPr>
            </a:lvl1pPr>
            <a:lvl2pPr marL="0" marR="0" lvl="1" indent="0" algn="r" rtl="0">
              <a:spcBef>
                <a:spcPts val="0"/>
              </a:spcBef>
              <a:buNone/>
              <a:defRPr sz="900" b="0" u="none" cap="none">
                <a:solidFill>
                  <a:schemeClr val="accent1"/>
                </a:solidFill>
                <a:latin typeface="Avenir"/>
                <a:ea typeface="Avenir"/>
                <a:cs typeface="Avenir"/>
                <a:sym typeface="Avenir"/>
              </a:defRPr>
            </a:lvl2pPr>
            <a:lvl3pPr marL="0" marR="0" lvl="2" indent="0" algn="r" rtl="0">
              <a:spcBef>
                <a:spcPts val="0"/>
              </a:spcBef>
              <a:buNone/>
              <a:defRPr sz="900" b="0" u="none" cap="none">
                <a:solidFill>
                  <a:schemeClr val="accent1"/>
                </a:solidFill>
                <a:latin typeface="Avenir"/>
                <a:ea typeface="Avenir"/>
                <a:cs typeface="Avenir"/>
                <a:sym typeface="Avenir"/>
              </a:defRPr>
            </a:lvl3pPr>
            <a:lvl4pPr marL="0" marR="0" lvl="3" indent="0" algn="r" rtl="0">
              <a:spcBef>
                <a:spcPts val="0"/>
              </a:spcBef>
              <a:buNone/>
              <a:defRPr sz="900" b="0" u="none" cap="none">
                <a:solidFill>
                  <a:schemeClr val="accent1"/>
                </a:solidFill>
                <a:latin typeface="Avenir"/>
                <a:ea typeface="Avenir"/>
                <a:cs typeface="Avenir"/>
                <a:sym typeface="Avenir"/>
              </a:defRPr>
            </a:lvl4pPr>
            <a:lvl5pPr marL="0" marR="0" lvl="4" indent="0" algn="r" rtl="0">
              <a:spcBef>
                <a:spcPts val="0"/>
              </a:spcBef>
              <a:buNone/>
              <a:defRPr sz="900" b="0" u="none" cap="none">
                <a:solidFill>
                  <a:schemeClr val="accent1"/>
                </a:solidFill>
                <a:latin typeface="Avenir"/>
                <a:ea typeface="Avenir"/>
                <a:cs typeface="Avenir"/>
                <a:sym typeface="Avenir"/>
              </a:defRPr>
            </a:lvl5pPr>
            <a:lvl6pPr marL="0" marR="0" lvl="5" indent="0" algn="r" rtl="0">
              <a:spcBef>
                <a:spcPts val="0"/>
              </a:spcBef>
              <a:buNone/>
              <a:defRPr sz="900" b="0" u="none" cap="none">
                <a:solidFill>
                  <a:schemeClr val="accent1"/>
                </a:solidFill>
                <a:latin typeface="Avenir"/>
                <a:ea typeface="Avenir"/>
                <a:cs typeface="Avenir"/>
                <a:sym typeface="Avenir"/>
              </a:defRPr>
            </a:lvl6pPr>
            <a:lvl7pPr marL="0" marR="0" lvl="6" indent="0" algn="r" rtl="0">
              <a:spcBef>
                <a:spcPts val="0"/>
              </a:spcBef>
              <a:buNone/>
              <a:defRPr sz="900" b="0" u="none" cap="none">
                <a:solidFill>
                  <a:schemeClr val="accent1"/>
                </a:solidFill>
                <a:latin typeface="Avenir"/>
                <a:ea typeface="Avenir"/>
                <a:cs typeface="Avenir"/>
                <a:sym typeface="Avenir"/>
              </a:defRPr>
            </a:lvl7pPr>
            <a:lvl8pPr marL="0" marR="0" lvl="7" indent="0" algn="r" rtl="0">
              <a:spcBef>
                <a:spcPts val="0"/>
              </a:spcBef>
              <a:buNone/>
              <a:defRPr sz="900" b="0" u="none" cap="none">
                <a:solidFill>
                  <a:schemeClr val="accent1"/>
                </a:solidFill>
                <a:latin typeface="Avenir"/>
                <a:ea typeface="Avenir"/>
                <a:cs typeface="Avenir"/>
                <a:sym typeface="Avenir"/>
              </a:defRPr>
            </a:lvl8pPr>
            <a:lvl9pPr marL="0" marR="0" lvl="8" indent="0" algn="r" rtl="0">
              <a:spcBef>
                <a:spcPts val="0"/>
              </a:spcBef>
              <a:buNone/>
              <a:defRPr sz="900" b="0" u="none" cap="none">
                <a:solidFill>
                  <a:schemeClr val="accent1"/>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ebm"/><Relationship Id="rId1" Type="http://schemas.microsoft.com/office/2007/relationships/media" Target="../media/media1.webm"/><Relationship Id="rId5" Type="http://schemas.openxmlformats.org/officeDocument/2006/relationships/image" Target="../media/image14.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webm"/><Relationship Id="rId1" Type="http://schemas.microsoft.com/office/2007/relationships/media" Target="../media/media2.webm"/><Relationship Id="rId5" Type="http://schemas.openxmlformats.org/officeDocument/2006/relationships/image" Target="../media/image15.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7"/>
        <p:cNvGrpSpPr/>
        <p:nvPr/>
      </p:nvGrpSpPr>
      <p:grpSpPr>
        <a:xfrm>
          <a:off x="0" y="0"/>
          <a:ext cx="0" cy="0"/>
          <a:chOff x="0" y="0"/>
          <a:chExt cx="0" cy="0"/>
        </a:xfrm>
      </p:grpSpPr>
      <p:sp>
        <p:nvSpPr>
          <p:cNvPr id="108" name="Google Shape;108;p1"/>
          <p:cNvSpPr/>
          <p:nvPr/>
        </p:nvSpPr>
        <p:spPr>
          <a:xfrm>
            <a:off x="0" y="0"/>
            <a:ext cx="12188952" cy="6858000"/>
          </a:xfrm>
          <a:prstGeom prst="rect">
            <a:avLst/>
          </a:prstGeom>
          <a:solidFill>
            <a:schemeClr val="lt1"/>
          </a:solidFill>
          <a:ln w="12700" cap="flat" cmpd="sng">
            <a:solidFill>
              <a:srgbClr val="F2F2F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595959"/>
              </a:solidFill>
              <a:latin typeface="Avenir"/>
              <a:ea typeface="Avenir"/>
              <a:cs typeface="Avenir"/>
              <a:sym typeface="Avenir"/>
            </a:endParaRPr>
          </a:p>
        </p:txBody>
      </p:sp>
      <p:sp>
        <p:nvSpPr>
          <p:cNvPr id="109" name="Google Shape;109;p1"/>
          <p:cNvSpPr/>
          <p:nvPr/>
        </p:nvSpPr>
        <p:spPr>
          <a:xfrm>
            <a:off x="0" y="0"/>
            <a:ext cx="12188952" cy="68580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595959"/>
              </a:solidFill>
              <a:latin typeface="Avenir"/>
              <a:ea typeface="Avenir"/>
              <a:cs typeface="Avenir"/>
              <a:sym typeface="Avenir"/>
            </a:endParaRPr>
          </a:p>
        </p:txBody>
      </p:sp>
      <p:grpSp>
        <p:nvGrpSpPr>
          <p:cNvPr id="110" name="Google Shape;110;p1"/>
          <p:cNvGrpSpPr/>
          <p:nvPr/>
        </p:nvGrpSpPr>
        <p:grpSpPr>
          <a:xfrm>
            <a:off x="7974976" y="3278144"/>
            <a:ext cx="4211600" cy="3581399"/>
            <a:chOff x="7980400" y="3276601"/>
            <a:chExt cx="4211600" cy="3581399"/>
          </a:xfrm>
        </p:grpSpPr>
        <p:grpSp>
          <p:nvGrpSpPr>
            <p:cNvPr id="111" name="Google Shape;111;p1"/>
            <p:cNvGrpSpPr/>
            <p:nvPr/>
          </p:nvGrpSpPr>
          <p:grpSpPr>
            <a:xfrm>
              <a:off x="8662740" y="3276601"/>
              <a:ext cx="3529260" cy="3581396"/>
              <a:chOff x="4114800" y="1423987"/>
              <a:chExt cx="3961542" cy="4007547"/>
            </a:xfrm>
          </p:grpSpPr>
          <p:sp>
            <p:nvSpPr>
              <p:cNvPr id="112" name="Google Shape;112;p1"/>
              <p:cNvSpPr/>
              <p:nvPr/>
            </p:nvSpPr>
            <p:spPr>
              <a:xfrm>
                <a:off x="4114800" y="1423987"/>
                <a:ext cx="3946874" cy="3989641"/>
              </a:xfrm>
              <a:custGeom>
                <a:avLst/>
                <a:gdLst/>
                <a:ahLst/>
                <a:cxnLst/>
                <a:rect l="l" t="t" r="r" b="b"/>
                <a:pathLst>
                  <a:path w="3946874" h="3989641" extrusionOk="0">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cmpd="sng">
                <a:solidFill>
                  <a:schemeClr val="accent2">
                    <a:alpha val="34901"/>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3" name="Google Shape;113;p1"/>
              <p:cNvSpPr/>
              <p:nvPr/>
            </p:nvSpPr>
            <p:spPr>
              <a:xfrm>
                <a:off x="4395978" y="2441733"/>
                <a:ext cx="3665410" cy="2985611"/>
              </a:xfrm>
              <a:custGeom>
                <a:avLst/>
                <a:gdLst/>
                <a:ahLst/>
                <a:cxnLst/>
                <a:rect l="l" t="t" r="r" b="b"/>
                <a:pathLst>
                  <a:path w="3665410" h="2985611" extrusionOk="0">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cmpd="sng">
                <a:solidFill>
                  <a:schemeClr val="accent2">
                    <a:alpha val="34901"/>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4" name="Google Shape;114;p1"/>
              <p:cNvSpPr/>
              <p:nvPr/>
            </p:nvSpPr>
            <p:spPr>
              <a:xfrm>
                <a:off x="7790402" y="5229700"/>
                <a:ext cx="285940" cy="199072"/>
              </a:xfrm>
              <a:custGeom>
                <a:avLst/>
                <a:gdLst/>
                <a:ahLst/>
                <a:cxnLst/>
                <a:rect l="l" t="t" r="r" b="b"/>
                <a:pathLst>
                  <a:path w="285940" h="199072" extrusionOk="0">
                    <a:moveTo>
                      <a:pt x="0" y="199073"/>
                    </a:moveTo>
                    <a:cubicBezTo>
                      <a:pt x="0" y="199073"/>
                      <a:pt x="242125" y="39243"/>
                      <a:pt x="285940" y="0"/>
                    </a:cubicBezTo>
                  </a:path>
                </a:pathLst>
              </a:custGeom>
              <a:noFill/>
              <a:ln w="9525" cap="rnd" cmpd="sng">
                <a:solidFill>
                  <a:schemeClr val="accent2">
                    <a:alpha val="34901"/>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5" name="Google Shape;115;p1"/>
              <p:cNvSpPr/>
              <p:nvPr/>
            </p:nvSpPr>
            <p:spPr>
              <a:xfrm>
                <a:off x="7393114" y="5049773"/>
                <a:ext cx="655796" cy="381190"/>
              </a:xfrm>
              <a:custGeom>
                <a:avLst/>
                <a:gdLst/>
                <a:ahLst/>
                <a:cxnLst/>
                <a:rect l="l" t="t" r="r" b="b"/>
                <a:pathLst>
                  <a:path w="655796" h="381190" extrusionOk="0">
                    <a:moveTo>
                      <a:pt x="0" y="381190"/>
                    </a:moveTo>
                    <a:cubicBezTo>
                      <a:pt x="0" y="381190"/>
                      <a:pt x="461105" y="172117"/>
                      <a:pt x="655796" y="0"/>
                    </a:cubicBezTo>
                  </a:path>
                </a:pathLst>
              </a:custGeom>
              <a:noFill/>
              <a:ln w="9525" cap="rnd" cmpd="sng">
                <a:solidFill>
                  <a:schemeClr val="accent2">
                    <a:alpha val="34901"/>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6" name="Google Shape;116;p1"/>
              <p:cNvSpPr/>
              <p:nvPr/>
            </p:nvSpPr>
            <p:spPr>
              <a:xfrm>
                <a:off x="5154072" y="3867816"/>
                <a:ext cx="2907315" cy="1544764"/>
              </a:xfrm>
              <a:custGeom>
                <a:avLst/>
                <a:gdLst/>
                <a:ahLst/>
                <a:cxnLst/>
                <a:rect l="l" t="t" r="r" b="b"/>
                <a:pathLst>
                  <a:path w="2907315" h="1544764" extrusionOk="0">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cmpd="sng">
                <a:solidFill>
                  <a:schemeClr val="accent2">
                    <a:alpha val="34901"/>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7" name="Google Shape;117;p1"/>
              <p:cNvSpPr/>
              <p:nvPr/>
            </p:nvSpPr>
            <p:spPr>
              <a:xfrm>
                <a:off x="4907946" y="3479100"/>
                <a:ext cx="3168300" cy="1952434"/>
              </a:xfrm>
              <a:custGeom>
                <a:avLst/>
                <a:gdLst/>
                <a:ahLst/>
                <a:cxnLst/>
                <a:rect l="l" t="t" r="r" b="b"/>
                <a:pathLst>
                  <a:path w="3168300" h="1952434" extrusionOk="0">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cmpd="sng">
                <a:solidFill>
                  <a:schemeClr val="accent2">
                    <a:alpha val="34901"/>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8" name="Google Shape;118;p1"/>
              <p:cNvSpPr/>
              <p:nvPr/>
            </p:nvSpPr>
            <p:spPr>
              <a:xfrm>
                <a:off x="4704778" y="2976752"/>
                <a:ext cx="3356800" cy="2452020"/>
              </a:xfrm>
              <a:custGeom>
                <a:avLst/>
                <a:gdLst/>
                <a:ahLst/>
                <a:cxnLst/>
                <a:rect l="l" t="t" r="r" b="b"/>
                <a:pathLst>
                  <a:path w="3356800" h="2452020" extrusionOk="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cmpd="sng">
                <a:solidFill>
                  <a:schemeClr val="accent2">
                    <a:alpha val="34901"/>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
          <p:nvSpPr>
            <p:cNvPr id="119" name="Google Shape;119;p1"/>
            <p:cNvSpPr/>
            <p:nvPr/>
          </p:nvSpPr>
          <p:spPr>
            <a:xfrm>
              <a:off x="7980400" y="5197178"/>
              <a:ext cx="4211600" cy="1660822"/>
            </a:xfrm>
            <a:custGeom>
              <a:avLst/>
              <a:gdLst/>
              <a:ahLst/>
              <a:cxnLst/>
              <a:rect l="l" t="t" r="r" b="b"/>
              <a:pathLst>
                <a:path w="4211600" h="1660822" extrusionOk="0">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sp>
        <p:nvSpPr>
          <p:cNvPr id="120" name="Google Shape;120;p1"/>
          <p:cNvSpPr txBox="1">
            <a:spLocks noGrp="1"/>
          </p:cNvSpPr>
          <p:nvPr>
            <p:ph type="ctrTitle"/>
          </p:nvPr>
        </p:nvSpPr>
        <p:spPr>
          <a:xfrm>
            <a:off x="1064669" y="1194076"/>
            <a:ext cx="10205121" cy="2025752"/>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2"/>
              </a:buClr>
              <a:buSzPts val="4800"/>
              <a:buFont typeface="Times New Roman"/>
              <a:buNone/>
            </a:pPr>
            <a:r>
              <a:rPr lang="en-GB" sz="4800">
                <a:latin typeface="Times New Roman"/>
                <a:ea typeface="Times New Roman"/>
                <a:cs typeface="Times New Roman"/>
                <a:sym typeface="Times New Roman"/>
              </a:rPr>
              <a:t>BÁO CÁO CUỐI KỲ</a:t>
            </a:r>
            <a:endParaRPr sz="4800">
              <a:latin typeface="Times New Roman"/>
              <a:ea typeface="Times New Roman"/>
              <a:cs typeface="Times New Roman"/>
              <a:sym typeface="Times New Roman"/>
            </a:endParaRPr>
          </a:p>
        </p:txBody>
      </p:sp>
      <p:sp>
        <p:nvSpPr>
          <p:cNvPr id="121" name="Google Shape;121;p1"/>
          <p:cNvSpPr txBox="1">
            <a:spLocks noGrp="1"/>
          </p:cNvSpPr>
          <p:nvPr>
            <p:ph type="subTitle" idx="1"/>
          </p:nvPr>
        </p:nvSpPr>
        <p:spPr>
          <a:xfrm>
            <a:off x="1092268" y="3207671"/>
            <a:ext cx="10177522" cy="1269352"/>
          </a:xfrm>
          <a:prstGeom prst="rect">
            <a:avLst/>
          </a:prstGeom>
          <a:noFill/>
          <a:ln>
            <a:noFill/>
          </a:ln>
        </p:spPr>
        <p:txBody>
          <a:bodyPr spcFirstLastPara="1" wrap="square" lIns="91425" tIns="45700" rIns="91425" bIns="45700" anchor="t" anchorCtr="0">
            <a:normAutofit/>
          </a:bodyPr>
          <a:lstStyle/>
          <a:p>
            <a:pPr marL="0" lvl="0" indent="0" algn="ctr" rtl="0">
              <a:lnSpc>
                <a:spcPct val="110000"/>
              </a:lnSpc>
              <a:spcBef>
                <a:spcPts val="0"/>
              </a:spcBef>
              <a:spcAft>
                <a:spcPts val="0"/>
              </a:spcAft>
              <a:buSzPts val="2400"/>
              <a:buNone/>
            </a:pPr>
            <a:r>
              <a:rPr lang="en-GB" b="1" u="sng">
                <a:latin typeface="Times New Roman"/>
                <a:ea typeface="Times New Roman"/>
                <a:cs typeface="Times New Roman"/>
                <a:sym typeface="Times New Roman"/>
              </a:rPr>
              <a:t>ĐỀ TÀI</a:t>
            </a:r>
            <a:r>
              <a:rPr lang="en-GB" b="1">
                <a:latin typeface="Times New Roman"/>
                <a:ea typeface="Times New Roman"/>
                <a:cs typeface="Times New Roman"/>
                <a:sym typeface="Times New Roman"/>
              </a:rPr>
              <a:t>: DRIVER ATH10K TRÊN CHIPSET QCA9377</a:t>
            </a:r>
            <a:endParaRPr/>
          </a:p>
          <a:p>
            <a:pPr marL="0" lvl="0" indent="0" algn="ctr" rtl="0">
              <a:lnSpc>
                <a:spcPct val="110000"/>
              </a:lnSpc>
              <a:spcBef>
                <a:spcPts val="1600"/>
              </a:spcBef>
              <a:spcAft>
                <a:spcPts val="0"/>
              </a:spcAft>
              <a:buSzPts val="2400"/>
              <a:buNone/>
            </a:pPr>
            <a:r>
              <a:rPr lang="en-GB" b="1">
                <a:latin typeface="Times New Roman"/>
                <a:ea typeface="Times New Roman"/>
                <a:cs typeface="Times New Roman"/>
                <a:sym typeface="Times New Roman"/>
              </a:rPr>
              <a:t>NHÓM: 14</a:t>
            </a:r>
            <a:endParaRPr b="1">
              <a:latin typeface="Times New Roman"/>
              <a:ea typeface="Times New Roman"/>
              <a:cs typeface="Times New Roman"/>
              <a:sym typeface="Times New Roman"/>
            </a:endParaRPr>
          </a:p>
        </p:txBody>
      </p:sp>
      <p:grpSp>
        <p:nvGrpSpPr>
          <p:cNvPr id="122" name="Google Shape;122;p1"/>
          <p:cNvGrpSpPr/>
          <p:nvPr/>
        </p:nvGrpSpPr>
        <p:grpSpPr>
          <a:xfrm>
            <a:off x="5425" y="16721"/>
            <a:ext cx="2198951" cy="3331254"/>
            <a:chOff x="10849" y="15178"/>
            <a:chExt cx="2198951" cy="3331254"/>
          </a:xfrm>
        </p:grpSpPr>
        <p:sp>
          <p:nvSpPr>
            <p:cNvPr id="123" name="Google Shape;123;p1"/>
            <p:cNvSpPr/>
            <p:nvPr/>
          </p:nvSpPr>
          <p:spPr>
            <a:xfrm>
              <a:off x="19394" y="15241"/>
              <a:ext cx="2190406" cy="3331191"/>
            </a:xfrm>
            <a:custGeom>
              <a:avLst/>
              <a:gdLst/>
              <a:ahLst/>
              <a:cxnLst/>
              <a:rect l="l" t="t" r="r" b="b"/>
              <a:pathLst>
                <a:path w="3296088" h="5012722" extrusionOk="0">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cmpd="sng">
              <a:solidFill>
                <a:schemeClr val="accent2">
                  <a:alpha val="49803"/>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4" name="Google Shape;124;p1"/>
            <p:cNvSpPr/>
            <p:nvPr/>
          </p:nvSpPr>
          <p:spPr>
            <a:xfrm>
              <a:off x="10849" y="15178"/>
              <a:ext cx="1978674" cy="3074959"/>
            </a:xfrm>
            <a:custGeom>
              <a:avLst/>
              <a:gdLst/>
              <a:ahLst/>
              <a:cxnLst/>
              <a:rect l="l" t="t" r="r" b="b"/>
              <a:pathLst>
                <a:path w="2977477" h="4627149" extrusionOk="0">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cmpd="sng">
              <a:solidFill>
                <a:schemeClr val="accent2">
                  <a:alpha val="49803"/>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5" name="Google Shape;125;p1"/>
            <p:cNvSpPr/>
            <p:nvPr/>
          </p:nvSpPr>
          <p:spPr>
            <a:xfrm>
              <a:off x="25092" y="15178"/>
              <a:ext cx="1566146" cy="2737264"/>
            </a:xfrm>
            <a:custGeom>
              <a:avLst/>
              <a:gdLst/>
              <a:ahLst/>
              <a:cxnLst/>
              <a:rect l="l" t="t" r="r" b="b"/>
              <a:pathLst>
                <a:path w="2356712" h="4118991" extrusionOk="0">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cmpd="sng">
              <a:solidFill>
                <a:schemeClr val="accent2">
                  <a:alpha val="49803"/>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6" name="Google Shape;126;p1"/>
            <p:cNvSpPr/>
            <p:nvPr/>
          </p:nvSpPr>
          <p:spPr>
            <a:xfrm>
              <a:off x="10849" y="15178"/>
              <a:ext cx="1368431" cy="2644975"/>
            </a:xfrm>
            <a:custGeom>
              <a:avLst/>
              <a:gdLst/>
              <a:ahLst/>
              <a:cxnLst/>
              <a:rect l="l" t="t" r="r" b="b"/>
              <a:pathLst>
                <a:path w="2059193" h="3980116" extrusionOk="0">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cmpd="sng">
              <a:solidFill>
                <a:schemeClr val="accent2">
                  <a:alpha val="49803"/>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7" name="Google Shape;127;p1"/>
            <p:cNvSpPr/>
            <p:nvPr/>
          </p:nvSpPr>
          <p:spPr>
            <a:xfrm>
              <a:off x="18825" y="543780"/>
              <a:ext cx="494287" cy="1905590"/>
            </a:xfrm>
            <a:custGeom>
              <a:avLst/>
              <a:gdLst/>
              <a:ahLst/>
              <a:cxnLst/>
              <a:rect l="l" t="t" r="r" b="b"/>
              <a:pathLst>
                <a:path w="743796" h="2867501" extrusionOk="0">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cmpd="sng">
              <a:solidFill>
                <a:schemeClr val="accent2">
                  <a:alpha val="49803"/>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8" name="Google Shape;128;p1"/>
            <p:cNvSpPr/>
            <p:nvPr/>
          </p:nvSpPr>
          <p:spPr>
            <a:xfrm>
              <a:off x="10849" y="672286"/>
              <a:ext cx="396930" cy="1690303"/>
            </a:xfrm>
            <a:custGeom>
              <a:avLst/>
              <a:gdLst/>
              <a:ahLst/>
              <a:cxnLst/>
              <a:rect l="l" t="t" r="r" b="b"/>
              <a:pathLst>
                <a:path w="597294" h="2543540" extrusionOk="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cmpd="sng">
              <a:solidFill>
                <a:schemeClr val="accent2">
                  <a:alpha val="49803"/>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9" name="Google Shape;129;p1"/>
            <p:cNvSpPr/>
            <p:nvPr/>
          </p:nvSpPr>
          <p:spPr>
            <a:xfrm>
              <a:off x="23002" y="881264"/>
              <a:ext cx="258791" cy="1336561"/>
            </a:xfrm>
            <a:custGeom>
              <a:avLst/>
              <a:gdLst/>
              <a:ahLst/>
              <a:cxnLst/>
              <a:rect l="l" t="t" r="r" b="b"/>
              <a:pathLst>
                <a:path w="389425" h="2011236" extrusionOk="0">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cmpd="sng">
              <a:solidFill>
                <a:schemeClr val="accent2">
                  <a:alpha val="49803"/>
                </a:schemeClr>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grpSp>
        <p:nvGrpSpPr>
          <p:cNvPr id="130" name="Google Shape;130;p1"/>
          <p:cNvGrpSpPr/>
          <p:nvPr/>
        </p:nvGrpSpPr>
        <p:grpSpPr>
          <a:xfrm>
            <a:off x="11945264" y="149792"/>
            <a:ext cx="118872" cy="118872"/>
            <a:chOff x="1175347" y="3733800"/>
            <a:chExt cx="118872" cy="118872"/>
          </a:xfrm>
        </p:grpSpPr>
        <p:cxnSp>
          <p:nvCxnSpPr>
            <p:cNvPr id="131" name="Google Shape;131;p1"/>
            <p:cNvCxnSpPr/>
            <p:nvPr/>
          </p:nvCxnSpPr>
          <p:spPr>
            <a:xfrm>
              <a:off x="1234783" y="3733800"/>
              <a:ext cx="0" cy="118872"/>
            </a:xfrm>
            <a:prstGeom prst="straightConnector1">
              <a:avLst/>
            </a:prstGeom>
            <a:noFill/>
            <a:ln w="12700" cap="flat" cmpd="sng">
              <a:solidFill>
                <a:schemeClr val="accent5"/>
              </a:solidFill>
              <a:prstDash val="solid"/>
              <a:miter lim="800000"/>
              <a:headEnd type="none" w="sm" len="sm"/>
              <a:tailEnd type="none" w="sm" len="sm"/>
            </a:ln>
          </p:spPr>
        </p:cxnSp>
        <p:cxnSp>
          <p:nvCxnSpPr>
            <p:cNvPr id="132" name="Google Shape;132;p1"/>
            <p:cNvCxnSpPr/>
            <p:nvPr/>
          </p:nvCxnSpPr>
          <p:spPr>
            <a:xfrm>
              <a:off x="1175347" y="3793236"/>
              <a:ext cx="118872" cy="0"/>
            </a:xfrm>
            <a:prstGeom prst="straightConnector1">
              <a:avLst/>
            </a:prstGeom>
            <a:noFill/>
            <a:ln w="12700" cap="flat" cmpd="sng">
              <a:solidFill>
                <a:schemeClr val="accent5"/>
              </a:solidFill>
              <a:prstDash val="solid"/>
              <a:miter lim="800000"/>
              <a:headEnd type="none" w="sm" len="sm"/>
              <a:tailEnd type="none" w="sm" len="sm"/>
            </a:ln>
          </p:spPr>
        </p:cxnSp>
      </p:grpSp>
      <p:sp>
        <p:nvSpPr>
          <p:cNvPr id="133" name="Google Shape;133;p1"/>
          <p:cNvSpPr txBox="1"/>
          <p:nvPr/>
        </p:nvSpPr>
        <p:spPr>
          <a:xfrm>
            <a:off x="400545" y="5638846"/>
            <a:ext cx="5030301" cy="78483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GB" sz="2000">
                <a:solidFill>
                  <a:schemeClr val="dk1"/>
                </a:solidFill>
                <a:latin typeface="Times New Roman"/>
                <a:ea typeface="Times New Roman"/>
                <a:cs typeface="Times New Roman"/>
                <a:sym typeface="Times New Roman"/>
              </a:rPr>
              <a:t>Giáo viên hướng dẫn: PGS. TS Lê Trung Quân</a:t>
            </a:r>
            <a:endParaRPr sz="2000">
              <a:solidFill>
                <a:schemeClr val="dk1"/>
              </a:solidFill>
              <a:latin typeface="Times New Roman"/>
              <a:ea typeface="Times New Roman"/>
              <a:cs typeface="Times New Roman"/>
              <a:sym typeface="Times New Roman"/>
            </a:endParaRPr>
          </a:p>
          <a:p>
            <a:pPr marL="0" marR="0" lvl="0" indent="0" algn="just" rtl="0">
              <a:spcBef>
                <a:spcPts val="600"/>
              </a:spcBef>
              <a:spcAft>
                <a:spcPts val="0"/>
              </a:spcAft>
              <a:buNone/>
            </a:pPr>
            <a:r>
              <a:rPr lang="en-GB" sz="2000">
                <a:solidFill>
                  <a:schemeClr val="dk1"/>
                </a:solidFill>
                <a:latin typeface="Times New Roman"/>
                <a:ea typeface="Times New Roman"/>
                <a:cs typeface="Times New Roman"/>
                <a:sym typeface="Times New Roman"/>
              </a:rPr>
              <a:t>Học viên thực hiện: Lê Bá Trực - 240202016</a:t>
            </a:r>
            <a:endParaRPr/>
          </a:p>
        </p:txBody>
      </p:sp>
      <p:sp>
        <p:nvSpPr>
          <p:cNvPr id="134" name="Google Shape;134;p1"/>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sz="2800">
                <a:latin typeface="Times New Roman"/>
                <a:ea typeface="Times New Roman"/>
                <a:cs typeface="Times New Roman"/>
                <a:sym typeface="Times New Roman"/>
              </a:rPr>
              <a:t>1</a:t>
            </a:fld>
            <a:endParaRPr sz="2800">
              <a:latin typeface="Times New Roman"/>
              <a:ea typeface="Times New Roman"/>
              <a:cs typeface="Times New Roman"/>
              <a:sym typeface="Times New Roman"/>
            </a:endParaRPr>
          </a:p>
        </p:txBody>
      </p:sp>
      <p:pic>
        <p:nvPicPr>
          <p:cNvPr id="135" name="Google Shape;135;p1" descr="NETDAY34 » Khoa Mạng máy tính và Truyền thông - UIT"/>
          <p:cNvPicPr preferRelativeResize="0"/>
          <p:nvPr/>
        </p:nvPicPr>
        <p:blipFill rotWithShape="1">
          <a:blip r:embed="rId3">
            <a:alphaModFix/>
          </a:blip>
          <a:srcRect/>
          <a:stretch/>
        </p:blipFill>
        <p:spPr>
          <a:xfrm>
            <a:off x="13401" y="83029"/>
            <a:ext cx="5609470" cy="1177989"/>
          </a:xfrm>
          <a:prstGeom prst="rect">
            <a:avLst/>
          </a:prstGeom>
          <a:noFill/>
          <a:ln>
            <a:noFill/>
          </a:ln>
        </p:spPr>
      </p:pic>
      <p:sp>
        <p:nvSpPr>
          <p:cNvPr id="136" name="Google Shape;136;p1"/>
          <p:cNvSpPr txBox="1"/>
          <p:nvPr/>
        </p:nvSpPr>
        <p:spPr>
          <a:xfrm>
            <a:off x="146973" y="5114992"/>
            <a:ext cx="10177522" cy="493545"/>
          </a:xfrm>
          <a:prstGeom prst="rect">
            <a:avLst/>
          </a:prstGeom>
          <a:noFill/>
          <a:ln>
            <a:noFill/>
          </a:ln>
        </p:spPr>
        <p:txBody>
          <a:bodyPr spcFirstLastPara="1" wrap="square" lIns="91425" tIns="45700" rIns="91425" bIns="45700" anchor="t" anchorCtr="0">
            <a:normAutofit/>
          </a:bodyPr>
          <a:lstStyle/>
          <a:p>
            <a:pPr marL="0" marR="0" lvl="0" indent="0" algn="ctr" rtl="0">
              <a:lnSpc>
                <a:spcPct val="110000"/>
              </a:lnSpc>
              <a:spcBef>
                <a:spcPts val="0"/>
              </a:spcBef>
              <a:spcAft>
                <a:spcPts val="0"/>
              </a:spcAft>
              <a:buClr>
                <a:schemeClr val="accent5"/>
              </a:buClr>
              <a:buSzPts val="2000"/>
              <a:buFont typeface="Avenir"/>
              <a:buNone/>
            </a:pPr>
            <a:r>
              <a:rPr lang="en-GB" sz="2000" b="1" u="sng">
                <a:solidFill>
                  <a:schemeClr val="dk2"/>
                </a:solidFill>
                <a:latin typeface="Times New Roman"/>
                <a:ea typeface="Times New Roman"/>
                <a:cs typeface="Times New Roman"/>
                <a:sym typeface="Times New Roman"/>
              </a:rPr>
              <a:t>MÔN HỌC</a:t>
            </a:r>
            <a:r>
              <a:rPr lang="en-GB" sz="2000" b="1">
                <a:solidFill>
                  <a:schemeClr val="dk2"/>
                </a:solidFill>
                <a:latin typeface="Times New Roman"/>
                <a:ea typeface="Times New Roman"/>
                <a:cs typeface="Times New Roman"/>
                <a:sym typeface="Times New Roman"/>
              </a:rPr>
              <a:t>: IT2003.CH180 – CÔNG NGHỆ MẠNG VÀ TRUYỀN THÔNG HIỆN ĐẠI</a:t>
            </a:r>
            <a:endParaRPr sz="2000" b="1">
              <a:solidFill>
                <a:schemeClr val="dk2"/>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10"/>
          <p:cNvSpPr txBox="1"/>
          <p:nvPr/>
        </p:nvSpPr>
        <p:spPr>
          <a:xfrm>
            <a:off x="838200" y="143057"/>
            <a:ext cx="10515600" cy="797469"/>
          </a:xfrm>
          <a:prstGeom prst="rect">
            <a:avLst/>
          </a:prstGeom>
          <a:noFill/>
          <a:ln>
            <a:noFill/>
          </a:ln>
        </p:spPr>
        <p:txBody>
          <a:bodyPr spcFirstLastPara="1" wrap="square" lIns="91425" tIns="45700" rIns="91425" bIns="45700" anchor="ctr" anchorCtr="0">
            <a:normAutofit fontScale="97500"/>
          </a:bodyPr>
          <a:lstStyle/>
          <a:p>
            <a:pPr marL="0" marR="0" lvl="0" indent="0" algn="ctr" rtl="0">
              <a:lnSpc>
                <a:spcPct val="100000"/>
              </a:lnSpc>
              <a:spcBef>
                <a:spcPts val="0"/>
              </a:spcBef>
              <a:spcAft>
                <a:spcPts val="0"/>
              </a:spcAft>
              <a:buClr>
                <a:schemeClr val="dk2"/>
              </a:buClr>
              <a:buSzPct val="100000"/>
              <a:buFont typeface="Times New Roman"/>
              <a:buNone/>
            </a:pPr>
            <a:r>
              <a:rPr lang="en-GB" sz="4400">
                <a:solidFill>
                  <a:schemeClr val="dk2"/>
                </a:solidFill>
                <a:latin typeface="Times New Roman"/>
                <a:ea typeface="Times New Roman"/>
                <a:cs typeface="Times New Roman"/>
                <a:sym typeface="Times New Roman"/>
              </a:rPr>
              <a:t>2. Các thành phần chính trong ath10k</a:t>
            </a:r>
            <a:endParaRPr/>
          </a:p>
        </p:txBody>
      </p:sp>
      <p:sp>
        <p:nvSpPr>
          <p:cNvPr id="215" name="Google Shape;215;p10"/>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10</a:t>
            </a:fld>
            <a:endParaRPr/>
          </a:p>
        </p:txBody>
      </p:sp>
      <p:sp>
        <p:nvSpPr>
          <p:cNvPr id="216" name="Google Shape;216;p10"/>
          <p:cNvSpPr txBox="1">
            <a:spLocks noGrp="1"/>
          </p:cNvSpPr>
          <p:nvPr>
            <p:ph type="body" idx="1"/>
          </p:nvPr>
        </p:nvSpPr>
        <p:spPr>
          <a:xfrm>
            <a:off x="838199" y="1438353"/>
            <a:ext cx="10944226" cy="4917997"/>
          </a:xfrm>
          <a:prstGeom prst="rect">
            <a:avLst/>
          </a:prstGeom>
          <a:noFill/>
          <a:ln>
            <a:noFill/>
          </a:ln>
        </p:spPr>
        <p:txBody>
          <a:bodyPr spcFirstLastPara="1" wrap="square" lIns="91425" tIns="45700" rIns="91425" bIns="45700" anchor="t" anchorCtr="0">
            <a:normAutofit/>
          </a:bodyPr>
          <a:lstStyle/>
          <a:p>
            <a:pPr marL="228600" lvl="0" indent="-228600" algn="l" rtl="0">
              <a:lnSpc>
                <a:spcPct val="110000"/>
              </a:lnSpc>
              <a:spcBef>
                <a:spcPts val="0"/>
              </a:spcBef>
              <a:spcAft>
                <a:spcPts val="0"/>
              </a:spcAft>
              <a:buSzPts val="2400"/>
              <a:buFont typeface="Noto Sans Symbols"/>
              <a:buChar char="⮚"/>
            </a:pPr>
            <a:r>
              <a:rPr lang="en-GB" sz="2400">
                <a:latin typeface="Times New Roman"/>
                <a:ea typeface="Times New Roman"/>
                <a:cs typeface="Times New Roman"/>
                <a:sym typeface="Times New Roman"/>
              </a:rPr>
              <a:t>MAC: mac.c,mac.h – Cầu nối giữa driver và mac802.11</a:t>
            </a:r>
            <a:endParaRPr/>
          </a:p>
          <a:p>
            <a:pPr marL="228600" lvl="0" indent="-228600" algn="l" rtl="0">
              <a:lnSpc>
                <a:spcPct val="110000"/>
              </a:lnSpc>
              <a:spcBef>
                <a:spcPts val="1000"/>
              </a:spcBef>
              <a:spcAft>
                <a:spcPts val="0"/>
              </a:spcAft>
              <a:buSzPts val="2400"/>
              <a:buFont typeface="Noto Sans Symbols"/>
              <a:buChar char="⮚"/>
            </a:pPr>
            <a:r>
              <a:rPr lang="en-GB" sz="2400">
                <a:latin typeface="Times New Roman"/>
                <a:ea typeface="Times New Roman"/>
                <a:cs typeface="Times New Roman"/>
                <a:sym typeface="Times New Roman"/>
              </a:rPr>
              <a:t>Host-Target Transport (HTT): htt.c htt.h htt_rx.c htt_tx.c – xử lý các khung dữ liệu khi gửi và nhận qua firmware của wireless card sử dụng giao thức HTC</a:t>
            </a:r>
            <a:endParaRPr/>
          </a:p>
          <a:p>
            <a:pPr marL="228600" lvl="0" indent="-228600" algn="l" rtl="0">
              <a:lnSpc>
                <a:spcPct val="110000"/>
              </a:lnSpc>
              <a:spcBef>
                <a:spcPts val="1000"/>
              </a:spcBef>
              <a:spcAft>
                <a:spcPts val="0"/>
              </a:spcAft>
              <a:buSzPts val="2400"/>
              <a:buFont typeface="Noto Sans Symbols"/>
              <a:buChar char="⮚"/>
            </a:pPr>
            <a:r>
              <a:rPr lang="en-GB" sz="2400">
                <a:latin typeface="Times New Roman"/>
                <a:ea typeface="Times New Roman"/>
                <a:cs typeface="Times New Roman"/>
                <a:sym typeface="Times New Roman"/>
              </a:rPr>
              <a:t>Host-Target Communication (HTC): có chức năng phân chia (multiplex) bus</a:t>
            </a:r>
            <a:endParaRPr/>
          </a:p>
          <a:p>
            <a:pPr marL="228600" lvl="0" indent="-228600" algn="l" rtl="0">
              <a:lnSpc>
                <a:spcPct val="110000"/>
              </a:lnSpc>
              <a:spcBef>
                <a:spcPts val="1000"/>
              </a:spcBef>
              <a:spcAft>
                <a:spcPts val="0"/>
              </a:spcAft>
              <a:buSzPts val="2400"/>
              <a:buFont typeface="Noto Sans Symbols"/>
              <a:buChar char="⮚"/>
            </a:pPr>
            <a:r>
              <a:rPr lang="en-GB" sz="2400">
                <a:latin typeface="Times New Roman"/>
                <a:ea typeface="Times New Roman"/>
                <a:cs typeface="Times New Roman"/>
                <a:sym typeface="Times New Roman"/>
              </a:rPr>
              <a:t>Wireless Module Interface (WMI): wmi.c, wmi.h – Gửi các cấu hình đến Firmware để thực hiện cấu hình firmware.</a:t>
            </a:r>
            <a:endParaRPr/>
          </a:p>
          <a:p>
            <a:pPr marL="228600" lvl="0" indent="-228600" algn="l" rtl="0">
              <a:lnSpc>
                <a:spcPct val="110000"/>
              </a:lnSpc>
              <a:spcBef>
                <a:spcPts val="1000"/>
              </a:spcBef>
              <a:spcAft>
                <a:spcPts val="0"/>
              </a:spcAft>
              <a:buSzPts val="2400"/>
              <a:buFont typeface="Noto Sans Symbols"/>
              <a:buChar char="⮚"/>
            </a:pPr>
            <a:r>
              <a:rPr lang="en-GB" sz="2400">
                <a:latin typeface="Times New Roman"/>
                <a:ea typeface="Times New Roman"/>
                <a:cs typeface="Times New Roman"/>
                <a:sym typeface="Times New Roman"/>
              </a:rPr>
              <a:t>Host interconnect Framework (HIF)</a:t>
            </a:r>
            <a:endParaRPr/>
          </a:p>
          <a:p>
            <a:pPr marL="228600" lvl="0" indent="-228600" algn="l" rtl="0">
              <a:lnSpc>
                <a:spcPct val="110000"/>
              </a:lnSpc>
              <a:spcBef>
                <a:spcPts val="1000"/>
              </a:spcBef>
              <a:spcAft>
                <a:spcPts val="0"/>
              </a:spcAft>
              <a:buSzPts val="2400"/>
              <a:buFont typeface="Noto Sans Symbols"/>
              <a:buChar char="⮚"/>
            </a:pPr>
            <a:r>
              <a:rPr lang="en-GB" sz="2400">
                <a:latin typeface="Times New Roman"/>
                <a:ea typeface="Times New Roman"/>
                <a:cs typeface="Times New Roman"/>
                <a:sym typeface="Times New Roman"/>
              </a:rPr>
              <a:t> PCI: Xử lý các mã liên quan đến PCI</a:t>
            </a:r>
            <a:endParaRPr/>
          </a:p>
          <a:p>
            <a:pPr marL="228600" lvl="0" indent="-228600" algn="l" rtl="0">
              <a:lnSpc>
                <a:spcPct val="110000"/>
              </a:lnSpc>
              <a:spcBef>
                <a:spcPts val="1000"/>
              </a:spcBef>
              <a:spcAft>
                <a:spcPts val="0"/>
              </a:spcAft>
              <a:buSzPts val="2400"/>
              <a:buFont typeface="Noto Sans Symbols"/>
              <a:buChar char="⮚"/>
            </a:pPr>
            <a:r>
              <a:rPr lang="en-GB" sz="2400">
                <a:latin typeface="Times New Roman"/>
                <a:ea typeface="Times New Roman"/>
                <a:cs typeface="Times New Roman"/>
                <a:sym typeface="Times New Roman"/>
              </a:rPr>
              <a:t>Core.h, core.c: Khởi tạo driver và tải firmware vào phần cứng.</a:t>
            </a:r>
            <a:endParaRPr/>
          </a:p>
          <a:p>
            <a:pPr marL="0" lvl="0" indent="0" algn="l" rtl="0">
              <a:lnSpc>
                <a:spcPct val="110000"/>
              </a:lnSpc>
              <a:spcBef>
                <a:spcPts val="1000"/>
              </a:spcBef>
              <a:spcAft>
                <a:spcPts val="0"/>
              </a:spcAft>
              <a:buSzPts val="2400"/>
              <a:buNone/>
            </a:pPr>
            <a:endParaRPr sz="2400">
              <a:latin typeface="Times New Roman"/>
              <a:ea typeface="Times New Roman"/>
              <a:cs typeface="Times New Roman"/>
              <a:sym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6">
                                            <p:txEl>
                                              <p:pRg st="0" end="0"/>
                                            </p:txEl>
                                          </p:spTgt>
                                        </p:tgtEl>
                                        <p:attrNameLst>
                                          <p:attrName>style.visibility</p:attrName>
                                        </p:attrNameLst>
                                      </p:cBhvr>
                                      <p:to>
                                        <p:strVal val="visible"/>
                                      </p:to>
                                    </p:set>
                                    <p:animEffect transition="in" filter="fade">
                                      <p:cBhvr>
                                        <p:cTn id="7" dur="500"/>
                                        <p:tgtEl>
                                          <p:spTgt spid="21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6">
                                            <p:txEl>
                                              <p:pRg st="1" end="1"/>
                                            </p:txEl>
                                          </p:spTgt>
                                        </p:tgtEl>
                                        <p:attrNameLst>
                                          <p:attrName>style.visibility</p:attrName>
                                        </p:attrNameLst>
                                      </p:cBhvr>
                                      <p:to>
                                        <p:strVal val="visible"/>
                                      </p:to>
                                    </p:set>
                                    <p:animEffect transition="in" filter="fade">
                                      <p:cBhvr>
                                        <p:cTn id="12" dur="500"/>
                                        <p:tgtEl>
                                          <p:spTgt spid="21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16">
                                            <p:txEl>
                                              <p:pRg st="2" end="2"/>
                                            </p:txEl>
                                          </p:spTgt>
                                        </p:tgtEl>
                                        <p:attrNameLst>
                                          <p:attrName>style.visibility</p:attrName>
                                        </p:attrNameLst>
                                      </p:cBhvr>
                                      <p:to>
                                        <p:strVal val="visible"/>
                                      </p:to>
                                    </p:set>
                                    <p:animEffect transition="in" filter="fade">
                                      <p:cBhvr>
                                        <p:cTn id="17" dur="500"/>
                                        <p:tgtEl>
                                          <p:spTgt spid="21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16">
                                            <p:txEl>
                                              <p:pRg st="3" end="3"/>
                                            </p:txEl>
                                          </p:spTgt>
                                        </p:tgtEl>
                                        <p:attrNameLst>
                                          <p:attrName>style.visibility</p:attrName>
                                        </p:attrNameLst>
                                      </p:cBhvr>
                                      <p:to>
                                        <p:strVal val="visible"/>
                                      </p:to>
                                    </p:set>
                                    <p:animEffect transition="in" filter="fade">
                                      <p:cBhvr>
                                        <p:cTn id="22" dur="500"/>
                                        <p:tgtEl>
                                          <p:spTgt spid="21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16">
                                            <p:txEl>
                                              <p:pRg st="4" end="4"/>
                                            </p:txEl>
                                          </p:spTgt>
                                        </p:tgtEl>
                                        <p:attrNameLst>
                                          <p:attrName>style.visibility</p:attrName>
                                        </p:attrNameLst>
                                      </p:cBhvr>
                                      <p:to>
                                        <p:strVal val="visible"/>
                                      </p:to>
                                    </p:set>
                                    <p:animEffect transition="in" filter="fade">
                                      <p:cBhvr>
                                        <p:cTn id="27" dur="500"/>
                                        <p:tgtEl>
                                          <p:spTgt spid="21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16">
                                            <p:txEl>
                                              <p:pRg st="5" end="5"/>
                                            </p:txEl>
                                          </p:spTgt>
                                        </p:tgtEl>
                                        <p:attrNameLst>
                                          <p:attrName>style.visibility</p:attrName>
                                        </p:attrNameLst>
                                      </p:cBhvr>
                                      <p:to>
                                        <p:strVal val="visible"/>
                                      </p:to>
                                    </p:set>
                                    <p:animEffect transition="in" filter="fade">
                                      <p:cBhvr>
                                        <p:cTn id="32" dur="500"/>
                                        <p:tgtEl>
                                          <p:spTgt spid="21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16">
                                            <p:txEl>
                                              <p:pRg st="6" end="6"/>
                                            </p:txEl>
                                          </p:spTgt>
                                        </p:tgtEl>
                                        <p:attrNameLst>
                                          <p:attrName>style.visibility</p:attrName>
                                        </p:attrNameLst>
                                      </p:cBhvr>
                                      <p:to>
                                        <p:strVal val="visible"/>
                                      </p:to>
                                    </p:set>
                                    <p:animEffect transition="in" filter="fade">
                                      <p:cBhvr>
                                        <p:cTn id="37" dur="500"/>
                                        <p:tgtEl>
                                          <p:spTgt spid="21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16">
                                            <p:txEl>
                                              <p:pRg st="7" end="7"/>
                                            </p:txEl>
                                          </p:spTgt>
                                        </p:tgtEl>
                                        <p:attrNameLst>
                                          <p:attrName>style.visibility</p:attrName>
                                        </p:attrNameLst>
                                      </p:cBhvr>
                                      <p:to>
                                        <p:strVal val="visible"/>
                                      </p:to>
                                    </p:set>
                                    <p:animEffect transition="in" filter="fade">
                                      <p:cBhvr>
                                        <p:cTn id="42" dur="500"/>
                                        <p:tgtEl>
                                          <p:spTgt spid="21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1"/>
          <p:cNvSpPr txBox="1"/>
          <p:nvPr/>
        </p:nvSpPr>
        <p:spPr>
          <a:xfrm>
            <a:off x="838200" y="143057"/>
            <a:ext cx="10515600" cy="797469"/>
          </a:xfrm>
          <a:prstGeom prst="rect">
            <a:avLst/>
          </a:prstGeom>
          <a:noFill/>
          <a:ln>
            <a:noFill/>
          </a:ln>
        </p:spPr>
        <p:txBody>
          <a:bodyPr spcFirstLastPara="1" wrap="square" lIns="91425" tIns="45700" rIns="91425" bIns="45700" anchor="ctr" anchorCtr="0">
            <a:normAutofit fontScale="97500"/>
          </a:bodyPr>
          <a:lstStyle/>
          <a:p>
            <a:pPr marL="0" marR="0" lvl="0" indent="0" algn="ctr" rtl="0">
              <a:lnSpc>
                <a:spcPct val="100000"/>
              </a:lnSpc>
              <a:spcBef>
                <a:spcPts val="0"/>
              </a:spcBef>
              <a:spcAft>
                <a:spcPts val="0"/>
              </a:spcAft>
              <a:buClr>
                <a:schemeClr val="dk2"/>
              </a:buClr>
              <a:buSzPct val="100000"/>
              <a:buFont typeface="Times New Roman"/>
              <a:buNone/>
            </a:pPr>
            <a:r>
              <a:rPr lang="en-GB" sz="4400">
                <a:solidFill>
                  <a:schemeClr val="dk2"/>
                </a:solidFill>
                <a:latin typeface="Times New Roman"/>
                <a:ea typeface="Times New Roman"/>
                <a:cs typeface="Times New Roman"/>
                <a:sym typeface="Times New Roman"/>
              </a:rPr>
              <a:t>3. Một số công cụ debug driver</a:t>
            </a:r>
            <a:endParaRPr/>
          </a:p>
        </p:txBody>
      </p:sp>
      <p:sp>
        <p:nvSpPr>
          <p:cNvPr id="222" name="Google Shape;222;p11"/>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11</a:t>
            </a:fld>
            <a:endParaRPr/>
          </a:p>
        </p:txBody>
      </p:sp>
      <p:sp>
        <p:nvSpPr>
          <p:cNvPr id="223" name="Google Shape;223;p11"/>
          <p:cNvSpPr txBox="1">
            <a:spLocks noGrp="1"/>
          </p:cNvSpPr>
          <p:nvPr>
            <p:ph type="body" idx="1"/>
          </p:nvPr>
        </p:nvSpPr>
        <p:spPr>
          <a:xfrm>
            <a:off x="838199" y="1438353"/>
            <a:ext cx="10944226" cy="4917997"/>
          </a:xfrm>
          <a:prstGeom prst="rect">
            <a:avLst/>
          </a:prstGeom>
          <a:noFill/>
          <a:ln>
            <a:noFill/>
          </a:ln>
        </p:spPr>
        <p:txBody>
          <a:bodyPr spcFirstLastPara="1" wrap="square" lIns="91425" tIns="45700" rIns="91425" bIns="45700" anchor="t" anchorCtr="0">
            <a:normAutofit/>
          </a:bodyPr>
          <a:lstStyle/>
          <a:p>
            <a:pPr marL="228600" lvl="0" indent="-228600" algn="l" rtl="0">
              <a:lnSpc>
                <a:spcPct val="110000"/>
              </a:lnSpc>
              <a:spcBef>
                <a:spcPts val="0"/>
              </a:spcBef>
              <a:spcAft>
                <a:spcPts val="0"/>
              </a:spcAft>
              <a:buSzPts val="2400"/>
              <a:buFont typeface="Noto Sans Symbols"/>
              <a:buChar char="⮚"/>
            </a:pPr>
            <a:r>
              <a:rPr lang="en-GB" sz="2400">
                <a:latin typeface="Times New Roman"/>
                <a:ea typeface="Times New Roman"/>
                <a:cs typeface="Times New Roman"/>
                <a:sym typeface="Times New Roman"/>
              </a:rPr>
              <a:t> iw – Cấu hình và quản lý các thiết bị không dây sử dụng mac802.11 framework</a:t>
            </a:r>
            <a:endParaRPr/>
          </a:p>
          <a:p>
            <a:pPr marL="228600" lvl="0" indent="-228600" algn="l" rtl="0">
              <a:lnSpc>
                <a:spcPct val="110000"/>
              </a:lnSpc>
              <a:spcBef>
                <a:spcPts val="1000"/>
              </a:spcBef>
              <a:spcAft>
                <a:spcPts val="0"/>
              </a:spcAft>
              <a:buSzPts val="2400"/>
              <a:buFont typeface="Noto Sans Symbols"/>
              <a:buChar char="⮚"/>
            </a:pPr>
            <a:r>
              <a:rPr lang="en-GB" sz="2400">
                <a:latin typeface="Times New Roman"/>
                <a:ea typeface="Times New Roman"/>
                <a:cs typeface="Times New Roman"/>
                <a:sym typeface="Times New Roman"/>
              </a:rPr>
              <a:t>Dmesg – In log kernel</a:t>
            </a:r>
            <a:endParaRPr/>
          </a:p>
          <a:p>
            <a:pPr marL="228600" lvl="0" indent="-228600" algn="l" rtl="0">
              <a:lnSpc>
                <a:spcPct val="110000"/>
              </a:lnSpc>
              <a:spcBef>
                <a:spcPts val="1000"/>
              </a:spcBef>
              <a:spcAft>
                <a:spcPts val="0"/>
              </a:spcAft>
              <a:buSzPts val="2400"/>
              <a:buFont typeface="Noto Sans Symbols"/>
              <a:buChar char="⮚"/>
            </a:pPr>
            <a:r>
              <a:rPr lang="en-GB" sz="2400">
                <a:latin typeface="Times New Roman"/>
                <a:ea typeface="Times New Roman"/>
                <a:cs typeface="Times New Roman"/>
                <a:sym typeface="Times New Roman"/>
              </a:rPr>
              <a:t> ftrace – Ghi log trong kernel</a:t>
            </a:r>
            <a:endParaRPr/>
          </a:p>
          <a:p>
            <a:pPr marL="228600" lvl="0" indent="-228600" algn="l" rtl="0">
              <a:lnSpc>
                <a:spcPct val="110000"/>
              </a:lnSpc>
              <a:spcBef>
                <a:spcPts val="1000"/>
              </a:spcBef>
              <a:spcAft>
                <a:spcPts val="0"/>
              </a:spcAft>
              <a:buSzPts val="2400"/>
              <a:buFont typeface="Noto Sans Symbols"/>
              <a:buChar char="⮚"/>
            </a:pPr>
            <a:r>
              <a:rPr lang="en-GB" sz="2400">
                <a:latin typeface="Times New Roman"/>
                <a:ea typeface="Times New Roman"/>
                <a:cs typeface="Times New Roman"/>
                <a:sym typeface="Times New Roman"/>
              </a:rPr>
              <a:t> trace-cmd – Ghi log trace trong driver cụ thể.</a:t>
            </a:r>
            <a:endParaRPr/>
          </a:p>
          <a:p>
            <a:pPr marL="228600" lvl="0" indent="-228600" algn="l" rtl="0">
              <a:lnSpc>
                <a:spcPct val="110000"/>
              </a:lnSpc>
              <a:spcBef>
                <a:spcPts val="1000"/>
              </a:spcBef>
              <a:spcAft>
                <a:spcPts val="0"/>
              </a:spcAft>
              <a:buSzPts val="2400"/>
              <a:buFont typeface="Noto Sans Symbols"/>
              <a:buChar char="⮚"/>
            </a:pPr>
            <a:r>
              <a:rPr lang="en-GB" sz="2400">
                <a:latin typeface="Times New Roman"/>
                <a:ea typeface="Times New Roman"/>
                <a:cs typeface="Times New Roman"/>
                <a:sym typeface="Times New Roman"/>
              </a:rPr>
              <a:t> Trong ath10k:</a:t>
            </a:r>
            <a:endParaRPr/>
          </a:p>
          <a:p>
            <a:pPr marL="685800" lvl="1" indent="-228600" algn="l" rtl="0">
              <a:lnSpc>
                <a:spcPct val="110000"/>
              </a:lnSpc>
              <a:spcBef>
                <a:spcPts val="500"/>
              </a:spcBef>
              <a:spcAft>
                <a:spcPts val="0"/>
              </a:spcAft>
              <a:buSzPts val="2000"/>
              <a:buFont typeface="Noto Sans Symbols"/>
              <a:buChar char="⮚"/>
            </a:pPr>
            <a:r>
              <a:rPr lang="en-GB" sz="2000">
                <a:latin typeface="Times New Roman"/>
                <a:ea typeface="Times New Roman"/>
                <a:cs typeface="Times New Roman"/>
                <a:sym typeface="Times New Roman"/>
              </a:rPr>
              <a:t>Debug.h,debug.c – Cung cấp các lệnh để thực hiện ghi logs messages cụ thể và debugfs</a:t>
            </a:r>
            <a:endParaRPr sz="2000">
              <a:latin typeface="Times New Roman"/>
              <a:ea typeface="Times New Roman"/>
              <a:cs typeface="Times New Roman"/>
              <a:sym typeface="Times New Roman"/>
            </a:endParaRPr>
          </a:p>
          <a:p>
            <a:pPr marL="685800" lvl="1" indent="-228600" algn="l" rtl="0">
              <a:lnSpc>
                <a:spcPct val="110000"/>
              </a:lnSpc>
              <a:spcBef>
                <a:spcPts val="500"/>
              </a:spcBef>
              <a:spcAft>
                <a:spcPts val="0"/>
              </a:spcAft>
              <a:buSzPts val="2000"/>
              <a:buFont typeface="Noto Sans Symbols"/>
              <a:buChar char="⮚"/>
            </a:pPr>
            <a:r>
              <a:rPr lang="en-GB" sz="2000">
                <a:latin typeface="Times New Roman"/>
                <a:ea typeface="Times New Roman"/>
                <a:cs typeface="Times New Roman"/>
                <a:sym typeface="Times New Roman"/>
              </a:rPr>
              <a:t>Trace.h, trace.c – cấu hình tracing data – sử dụng trace-cmd để đọc logs ghi card wireless chạy.</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3">
                                            <p:txEl>
                                              <p:pRg st="0" end="0"/>
                                            </p:txEl>
                                          </p:spTgt>
                                        </p:tgtEl>
                                        <p:attrNameLst>
                                          <p:attrName>style.visibility</p:attrName>
                                        </p:attrNameLst>
                                      </p:cBhvr>
                                      <p:to>
                                        <p:strVal val="visible"/>
                                      </p:to>
                                    </p:set>
                                    <p:animEffect transition="in" filter="fade">
                                      <p:cBhvr>
                                        <p:cTn id="7" dur="500"/>
                                        <p:tgtEl>
                                          <p:spTgt spid="22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3">
                                            <p:txEl>
                                              <p:pRg st="1" end="1"/>
                                            </p:txEl>
                                          </p:spTgt>
                                        </p:tgtEl>
                                        <p:attrNameLst>
                                          <p:attrName>style.visibility</p:attrName>
                                        </p:attrNameLst>
                                      </p:cBhvr>
                                      <p:to>
                                        <p:strVal val="visible"/>
                                      </p:to>
                                    </p:set>
                                    <p:animEffect transition="in" filter="fade">
                                      <p:cBhvr>
                                        <p:cTn id="12" dur="500"/>
                                        <p:tgtEl>
                                          <p:spTgt spid="22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3">
                                            <p:txEl>
                                              <p:pRg st="2" end="2"/>
                                            </p:txEl>
                                          </p:spTgt>
                                        </p:tgtEl>
                                        <p:attrNameLst>
                                          <p:attrName>style.visibility</p:attrName>
                                        </p:attrNameLst>
                                      </p:cBhvr>
                                      <p:to>
                                        <p:strVal val="visible"/>
                                      </p:to>
                                    </p:set>
                                    <p:animEffect transition="in" filter="fade">
                                      <p:cBhvr>
                                        <p:cTn id="17" dur="500"/>
                                        <p:tgtEl>
                                          <p:spTgt spid="22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3">
                                            <p:txEl>
                                              <p:pRg st="3" end="3"/>
                                            </p:txEl>
                                          </p:spTgt>
                                        </p:tgtEl>
                                        <p:attrNameLst>
                                          <p:attrName>style.visibility</p:attrName>
                                        </p:attrNameLst>
                                      </p:cBhvr>
                                      <p:to>
                                        <p:strVal val="visible"/>
                                      </p:to>
                                    </p:set>
                                    <p:animEffect transition="in" filter="fade">
                                      <p:cBhvr>
                                        <p:cTn id="22" dur="500"/>
                                        <p:tgtEl>
                                          <p:spTgt spid="22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3">
                                            <p:txEl>
                                              <p:pRg st="4" end="4"/>
                                            </p:txEl>
                                          </p:spTgt>
                                        </p:tgtEl>
                                        <p:attrNameLst>
                                          <p:attrName>style.visibility</p:attrName>
                                        </p:attrNameLst>
                                      </p:cBhvr>
                                      <p:to>
                                        <p:strVal val="visible"/>
                                      </p:to>
                                    </p:set>
                                    <p:animEffect transition="in" filter="fade">
                                      <p:cBhvr>
                                        <p:cTn id="27" dur="500"/>
                                        <p:tgtEl>
                                          <p:spTgt spid="22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3">
                                            <p:txEl>
                                              <p:pRg st="5" end="5"/>
                                            </p:txEl>
                                          </p:spTgt>
                                        </p:tgtEl>
                                        <p:attrNameLst>
                                          <p:attrName>style.visibility</p:attrName>
                                        </p:attrNameLst>
                                      </p:cBhvr>
                                      <p:to>
                                        <p:strVal val="visible"/>
                                      </p:to>
                                    </p:set>
                                    <p:animEffect transition="in" filter="fade">
                                      <p:cBhvr>
                                        <p:cTn id="32" dur="500"/>
                                        <p:tgtEl>
                                          <p:spTgt spid="22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3">
                                            <p:txEl>
                                              <p:pRg st="6" end="6"/>
                                            </p:txEl>
                                          </p:spTgt>
                                        </p:tgtEl>
                                        <p:attrNameLst>
                                          <p:attrName>style.visibility</p:attrName>
                                        </p:attrNameLst>
                                      </p:cBhvr>
                                      <p:to>
                                        <p:strVal val="visible"/>
                                      </p:to>
                                    </p:set>
                                    <p:animEffect transition="in" filter="fade">
                                      <p:cBhvr>
                                        <p:cTn id="37" dur="500"/>
                                        <p:tgtEl>
                                          <p:spTgt spid="22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2"/>
          <p:cNvSpPr txBox="1"/>
          <p:nvPr/>
        </p:nvSpPr>
        <p:spPr>
          <a:xfrm>
            <a:off x="838200" y="143057"/>
            <a:ext cx="10515600" cy="797469"/>
          </a:xfrm>
          <a:prstGeom prst="rect">
            <a:avLst/>
          </a:prstGeom>
          <a:noFill/>
          <a:ln>
            <a:noFill/>
          </a:ln>
        </p:spPr>
        <p:txBody>
          <a:bodyPr spcFirstLastPara="1" wrap="square" lIns="91425" tIns="45700" rIns="91425" bIns="45700" anchor="ctr" anchorCtr="0">
            <a:normAutofit fontScale="97500" lnSpcReduction="10000"/>
          </a:bodyPr>
          <a:lstStyle/>
          <a:p>
            <a:pPr marL="0" marR="0" lvl="0" indent="0" algn="ctr" rtl="0">
              <a:lnSpc>
                <a:spcPct val="115000"/>
              </a:lnSpc>
              <a:spcBef>
                <a:spcPts val="0"/>
              </a:spcBef>
              <a:spcAft>
                <a:spcPts val="0"/>
              </a:spcAft>
              <a:buClr>
                <a:schemeClr val="dk2"/>
              </a:buClr>
              <a:buSzPct val="100000"/>
              <a:buFont typeface="Times New Roman"/>
              <a:buNone/>
            </a:pPr>
            <a:r>
              <a:rPr lang="en-GB" sz="4400" b="1">
                <a:solidFill>
                  <a:schemeClr val="dk2"/>
                </a:solidFill>
                <a:latin typeface="Times New Roman"/>
                <a:ea typeface="Times New Roman"/>
                <a:cs typeface="Times New Roman"/>
                <a:sym typeface="Times New Roman"/>
              </a:rPr>
              <a:t>THỰC NGHIỆM</a:t>
            </a:r>
            <a:endParaRPr sz="4400" b="1">
              <a:solidFill>
                <a:schemeClr val="dk2"/>
              </a:solidFill>
              <a:latin typeface="Calibri"/>
              <a:ea typeface="Calibri"/>
              <a:cs typeface="Calibri"/>
              <a:sym typeface="Calibri"/>
            </a:endParaRPr>
          </a:p>
        </p:txBody>
      </p:sp>
      <p:sp>
        <p:nvSpPr>
          <p:cNvPr id="229" name="Google Shape;229;p12"/>
          <p:cNvSpPr txBox="1">
            <a:spLocks noGrp="1"/>
          </p:cNvSpPr>
          <p:nvPr>
            <p:ph type="body" idx="1"/>
          </p:nvPr>
        </p:nvSpPr>
        <p:spPr>
          <a:xfrm>
            <a:off x="838200" y="1773374"/>
            <a:ext cx="10515600" cy="4351338"/>
          </a:xfrm>
          <a:prstGeom prst="rect">
            <a:avLst/>
          </a:prstGeom>
          <a:noFill/>
          <a:ln>
            <a:noFill/>
          </a:ln>
        </p:spPr>
        <p:txBody>
          <a:bodyPr spcFirstLastPara="1" wrap="square" lIns="91425" tIns="45700" rIns="91425" bIns="45700" anchor="t" anchorCtr="0">
            <a:normAutofit/>
          </a:bodyPr>
          <a:lstStyle/>
          <a:p>
            <a:pPr marL="514350" lvl="0" indent="-514350" algn="l" rtl="0">
              <a:lnSpc>
                <a:spcPct val="110000"/>
              </a:lnSpc>
              <a:spcBef>
                <a:spcPts val="0"/>
              </a:spcBef>
              <a:spcAft>
                <a:spcPts val="0"/>
              </a:spcAft>
              <a:buSzPts val="2800"/>
              <a:buFont typeface="Arial"/>
              <a:buAutoNum type="arabicPeriod"/>
            </a:pPr>
            <a:r>
              <a:rPr lang="en-GB">
                <a:latin typeface="Times New Roman"/>
                <a:ea typeface="Times New Roman"/>
                <a:cs typeface="Times New Roman"/>
                <a:sym typeface="Times New Roman"/>
              </a:rPr>
              <a:t>Các bước triển khai thực nghiệm</a:t>
            </a:r>
            <a:endParaRPr>
              <a:latin typeface="Times New Roman"/>
              <a:ea typeface="Times New Roman"/>
              <a:cs typeface="Times New Roman"/>
              <a:sym typeface="Times New Roman"/>
            </a:endParaRPr>
          </a:p>
          <a:p>
            <a:pPr marL="514350" lvl="0" indent="-514350" algn="l" rtl="0">
              <a:lnSpc>
                <a:spcPct val="110000"/>
              </a:lnSpc>
              <a:spcBef>
                <a:spcPts val="1000"/>
              </a:spcBef>
              <a:spcAft>
                <a:spcPts val="0"/>
              </a:spcAft>
              <a:buSzPts val="2800"/>
              <a:buFont typeface="Arial"/>
              <a:buAutoNum type="arabicPeriod"/>
            </a:pPr>
            <a:r>
              <a:rPr lang="en-GB">
                <a:latin typeface="Times New Roman"/>
                <a:ea typeface="Times New Roman"/>
                <a:cs typeface="Times New Roman"/>
                <a:sym typeface="Times New Roman"/>
              </a:rPr>
              <a:t>Kết quả và kết luận</a:t>
            </a:r>
            <a:endParaRPr>
              <a:latin typeface="Times New Roman"/>
              <a:ea typeface="Times New Roman"/>
              <a:cs typeface="Times New Roman"/>
              <a:sym typeface="Times New Roman"/>
            </a:endParaRPr>
          </a:p>
          <a:p>
            <a:pPr marL="514350" lvl="0" indent="-514350" algn="l" rtl="0">
              <a:lnSpc>
                <a:spcPct val="110000"/>
              </a:lnSpc>
              <a:spcBef>
                <a:spcPts val="1000"/>
              </a:spcBef>
              <a:spcAft>
                <a:spcPts val="0"/>
              </a:spcAft>
              <a:buSzPts val="2800"/>
              <a:buFont typeface="Arial"/>
              <a:buAutoNum type="arabicPeriod"/>
            </a:pPr>
            <a:r>
              <a:rPr lang="en-GB">
                <a:latin typeface="Times New Roman"/>
                <a:ea typeface="Times New Roman"/>
                <a:cs typeface="Times New Roman"/>
                <a:sym typeface="Times New Roman"/>
              </a:rPr>
              <a:t>Video</a:t>
            </a:r>
            <a:endParaRPr/>
          </a:p>
          <a:p>
            <a:pPr marL="514350" lvl="0" indent="-336550" algn="l" rtl="0">
              <a:lnSpc>
                <a:spcPct val="110000"/>
              </a:lnSpc>
              <a:spcBef>
                <a:spcPts val="1000"/>
              </a:spcBef>
              <a:spcAft>
                <a:spcPts val="0"/>
              </a:spcAft>
              <a:buSzPts val="2800"/>
              <a:buFont typeface="Arial"/>
              <a:buNone/>
            </a:pPr>
            <a:endParaRPr>
              <a:latin typeface="Times New Roman"/>
              <a:ea typeface="Times New Roman"/>
              <a:cs typeface="Times New Roman"/>
              <a:sym typeface="Times New Roman"/>
            </a:endParaRPr>
          </a:p>
        </p:txBody>
      </p:sp>
      <p:sp>
        <p:nvSpPr>
          <p:cNvPr id="230" name="Google Shape;230;p12"/>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12</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9">
                                            <p:txEl>
                                              <p:pRg st="0" end="0"/>
                                            </p:txEl>
                                          </p:spTgt>
                                        </p:tgtEl>
                                        <p:attrNameLst>
                                          <p:attrName>style.visibility</p:attrName>
                                        </p:attrNameLst>
                                      </p:cBhvr>
                                      <p:to>
                                        <p:strVal val="visible"/>
                                      </p:to>
                                    </p:set>
                                    <p:animEffect transition="in" filter="fade">
                                      <p:cBhvr>
                                        <p:cTn id="7" dur="500"/>
                                        <p:tgtEl>
                                          <p:spTgt spid="22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9">
                                            <p:txEl>
                                              <p:pRg st="1" end="1"/>
                                            </p:txEl>
                                          </p:spTgt>
                                        </p:tgtEl>
                                        <p:attrNameLst>
                                          <p:attrName>style.visibility</p:attrName>
                                        </p:attrNameLst>
                                      </p:cBhvr>
                                      <p:to>
                                        <p:strVal val="visible"/>
                                      </p:to>
                                    </p:set>
                                    <p:animEffect transition="in" filter="fade">
                                      <p:cBhvr>
                                        <p:cTn id="12" dur="500"/>
                                        <p:tgtEl>
                                          <p:spTgt spid="22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9">
                                            <p:txEl>
                                              <p:pRg st="2" end="2"/>
                                            </p:txEl>
                                          </p:spTgt>
                                        </p:tgtEl>
                                        <p:attrNameLst>
                                          <p:attrName>style.visibility</p:attrName>
                                        </p:attrNameLst>
                                      </p:cBhvr>
                                      <p:to>
                                        <p:strVal val="visible"/>
                                      </p:to>
                                    </p:set>
                                    <p:animEffect transition="in" filter="fade">
                                      <p:cBhvr>
                                        <p:cTn id="17" dur="500"/>
                                        <p:tgtEl>
                                          <p:spTgt spid="22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9">
                                            <p:txEl>
                                              <p:pRg st="3" end="3"/>
                                            </p:txEl>
                                          </p:spTgt>
                                        </p:tgtEl>
                                        <p:attrNameLst>
                                          <p:attrName>style.visibility</p:attrName>
                                        </p:attrNameLst>
                                      </p:cBhvr>
                                      <p:to>
                                        <p:strVal val="visible"/>
                                      </p:to>
                                    </p:set>
                                    <p:animEffect transition="in" filter="fade">
                                      <p:cBhvr>
                                        <p:cTn id="22" dur="500"/>
                                        <p:tgtEl>
                                          <p:spTgt spid="22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13"/>
          <p:cNvSpPr txBox="1"/>
          <p:nvPr/>
        </p:nvSpPr>
        <p:spPr>
          <a:xfrm>
            <a:off x="838200" y="143057"/>
            <a:ext cx="10515600" cy="797469"/>
          </a:xfrm>
          <a:prstGeom prst="rect">
            <a:avLst/>
          </a:prstGeom>
          <a:noFill/>
          <a:ln>
            <a:noFill/>
          </a:ln>
        </p:spPr>
        <p:txBody>
          <a:bodyPr spcFirstLastPara="1" wrap="square" lIns="91425" tIns="45700" rIns="91425" bIns="45700" anchor="ctr" anchorCtr="0">
            <a:normAutofit fontScale="97500"/>
          </a:bodyPr>
          <a:lstStyle/>
          <a:p>
            <a:pPr marL="0" marR="0" lvl="0" indent="0" algn="ctr" rtl="0">
              <a:lnSpc>
                <a:spcPct val="100000"/>
              </a:lnSpc>
              <a:spcBef>
                <a:spcPts val="0"/>
              </a:spcBef>
              <a:spcAft>
                <a:spcPts val="0"/>
              </a:spcAft>
              <a:buClr>
                <a:schemeClr val="dk2"/>
              </a:buClr>
              <a:buSzPct val="100000"/>
              <a:buFont typeface="Times New Roman"/>
              <a:buNone/>
            </a:pPr>
            <a:r>
              <a:rPr lang="en-GB" sz="4400">
                <a:solidFill>
                  <a:schemeClr val="dk2"/>
                </a:solidFill>
                <a:latin typeface="Times New Roman"/>
                <a:ea typeface="Times New Roman"/>
                <a:cs typeface="Times New Roman"/>
                <a:sym typeface="Times New Roman"/>
              </a:rPr>
              <a:t>1. CÁC BƯỚC TRIỂN KHAI</a:t>
            </a:r>
            <a:endParaRPr/>
          </a:p>
        </p:txBody>
      </p:sp>
      <p:sp>
        <p:nvSpPr>
          <p:cNvPr id="236" name="Google Shape;236;p13"/>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13</a:t>
            </a:fld>
            <a:endParaRPr/>
          </a:p>
        </p:txBody>
      </p:sp>
      <p:sp>
        <p:nvSpPr>
          <p:cNvPr id="237" name="Google Shape;237;p13"/>
          <p:cNvSpPr txBox="1"/>
          <p:nvPr/>
        </p:nvSpPr>
        <p:spPr>
          <a:xfrm>
            <a:off x="681446" y="1253330"/>
            <a:ext cx="10515600" cy="5330349"/>
          </a:xfrm>
          <a:prstGeom prst="rect">
            <a:avLst/>
          </a:prstGeom>
          <a:noFill/>
          <a:ln>
            <a:noFill/>
          </a:ln>
        </p:spPr>
        <p:txBody>
          <a:bodyPr spcFirstLastPara="1" wrap="square" lIns="91425" tIns="45700" rIns="91425" bIns="45700" anchor="t" anchorCtr="0">
            <a:normAutofit/>
          </a:bodyPr>
          <a:lstStyle/>
          <a:p>
            <a:pPr marL="0" marR="0" lvl="0" indent="0" algn="l" rtl="0">
              <a:lnSpc>
                <a:spcPct val="150000"/>
              </a:lnSpc>
              <a:spcBef>
                <a:spcPts val="0"/>
              </a:spcBef>
              <a:spcAft>
                <a:spcPts val="0"/>
              </a:spcAft>
              <a:buClr>
                <a:schemeClr val="accent5"/>
              </a:buClr>
              <a:buSzPts val="2800"/>
              <a:buFont typeface="Avenir"/>
              <a:buNone/>
            </a:pPr>
            <a:r>
              <a:rPr lang="en-GB" sz="2800">
                <a:solidFill>
                  <a:schemeClr val="dk2"/>
                </a:solidFill>
                <a:latin typeface="Times New Roman"/>
                <a:ea typeface="Times New Roman"/>
                <a:cs typeface="Times New Roman"/>
                <a:sym typeface="Times New Roman"/>
              </a:rPr>
              <a:t>1.1 Hệ thống triển khai</a:t>
            </a:r>
            <a:endParaRPr sz="2800">
              <a:solidFill>
                <a:schemeClr val="dk2"/>
              </a:solidFill>
              <a:latin typeface="Times New Roman"/>
              <a:ea typeface="Times New Roman"/>
              <a:cs typeface="Times New Roman"/>
              <a:sym typeface="Times New Roman"/>
            </a:endParaRPr>
          </a:p>
          <a:p>
            <a:pPr marL="685800" marR="0" lvl="1" indent="-228600" algn="l" rtl="0">
              <a:lnSpc>
                <a:spcPct val="110000"/>
              </a:lnSpc>
              <a:spcBef>
                <a:spcPts val="500"/>
              </a:spcBef>
              <a:spcAft>
                <a:spcPts val="0"/>
              </a:spcAft>
              <a:buClr>
                <a:schemeClr val="accent5"/>
              </a:buClr>
              <a:buSzPts val="2400"/>
              <a:buFont typeface="Noto Sans Symbols"/>
              <a:buChar char="⮚"/>
            </a:pPr>
            <a:r>
              <a:rPr lang="en-GB" sz="2400" b="0" i="0" u="none" strike="noStrike" cap="none">
                <a:solidFill>
                  <a:schemeClr val="dk2"/>
                </a:solidFill>
                <a:latin typeface="Times New Roman"/>
                <a:ea typeface="Times New Roman"/>
                <a:cs typeface="Times New Roman"/>
                <a:sym typeface="Times New Roman"/>
              </a:rPr>
              <a:t> OS: Ubuntu 24.01 LTS</a:t>
            </a:r>
            <a:endParaRPr sz="2400" b="0" i="0" u="none" strike="noStrike" cap="none">
              <a:solidFill>
                <a:schemeClr val="dk2"/>
              </a:solidFill>
              <a:latin typeface="Times New Roman"/>
              <a:ea typeface="Times New Roman"/>
              <a:cs typeface="Times New Roman"/>
              <a:sym typeface="Times New Roman"/>
            </a:endParaRPr>
          </a:p>
          <a:p>
            <a:pPr marL="685800" marR="0" lvl="1" indent="-228600" algn="l" rtl="0">
              <a:lnSpc>
                <a:spcPct val="110000"/>
              </a:lnSpc>
              <a:spcBef>
                <a:spcPts val="500"/>
              </a:spcBef>
              <a:spcAft>
                <a:spcPts val="0"/>
              </a:spcAft>
              <a:buClr>
                <a:schemeClr val="accent5"/>
              </a:buClr>
              <a:buSzPts val="2400"/>
              <a:buFont typeface="Noto Sans Symbols"/>
              <a:buChar char="⮚"/>
            </a:pPr>
            <a:r>
              <a:rPr lang="en-GB" sz="2400" b="0" i="0" u="none" strike="noStrike" cap="none">
                <a:solidFill>
                  <a:schemeClr val="dk2"/>
                </a:solidFill>
                <a:latin typeface="Times New Roman"/>
                <a:ea typeface="Times New Roman"/>
                <a:cs typeface="Times New Roman"/>
                <a:sym typeface="Times New Roman"/>
              </a:rPr>
              <a:t> Kernel: Linux-6.8.0.48-generic</a:t>
            </a:r>
            <a:endParaRPr/>
          </a:p>
          <a:p>
            <a:pPr marL="685800" marR="0" lvl="1" indent="-228600" algn="l" rtl="0">
              <a:lnSpc>
                <a:spcPct val="110000"/>
              </a:lnSpc>
              <a:spcBef>
                <a:spcPts val="500"/>
              </a:spcBef>
              <a:spcAft>
                <a:spcPts val="0"/>
              </a:spcAft>
              <a:buClr>
                <a:schemeClr val="accent5"/>
              </a:buClr>
              <a:buSzPts val="2400"/>
              <a:buFont typeface="Noto Sans Symbols"/>
              <a:buChar char="⮚"/>
            </a:pPr>
            <a:r>
              <a:rPr lang="en-GB" sz="2400" b="0" i="0" u="none" strike="noStrike" cap="none">
                <a:solidFill>
                  <a:schemeClr val="dk2"/>
                </a:solidFill>
                <a:latin typeface="Times New Roman"/>
                <a:ea typeface="Times New Roman"/>
                <a:cs typeface="Times New Roman"/>
                <a:sym typeface="Times New Roman"/>
              </a:rPr>
              <a:t>Wireless card: Qualcomm Atheros QCA9377 802.11ac – driver: ath10k</a:t>
            </a:r>
            <a:endParaRPr/>
          </a:p>
          <a:p>
            <a:pPr marL="0" marR="0" lvl="0" indent="0" algn="l" rtl="0">
              <a:lnSpc>
                <a:spcPct val="150000"/>
              </a:lnSpc>
              <a:spcBef>
                <a:spcPts val="1000"/>
              </a:spcBef>
              <a:spcAft>
                <a:spcPts val="0"/>
              </a:spcAft>
              <a:buClr>
                <a:schemeClr val="accent5"/>
              </a:buClr>
              <a:buSzPts val="2800"/>
              <a:buFont typeface="Avenir"/>
              <a:buNone/>
            </a:pPr>
            <a:r>
              <a:rPr lang="en-GB" sz="2800">
                <a:solidFill>
                  <a:schemeClr val="dk2"/>
                </a:solidFill>
                <a:latin typeface="Times New Roman"/>
                <a:ea typeface="Times New Roman"/>
                <a:cs typeface="Times New Roman"/>
                <a:sym typeface="Times New Roman"/>
              </a:rPr>
              <a:t>1.2 Quy trình tải driver ath10k</a:t>
            </a:r>
            <a:endParaRPr/>
          </a:p>
          <a:p>
            <a:pPr marL="685800" marR="0" lvl="1" indent="-228600" algn="l" rtl="0">
              <a:lnSpc>
                <a:spcPct val="110000"/>
              </a:lnSpc>
              <a:spcBef>
                <a:spcPts val="500"/>
              </a:spcBef>
              <a:spcAft>
                <a:spcPts val="0"/>
              </a:spcAft>
              <a:buClr>
                <a:schemeClr val="accent5"/>
              </a:buClr>
              <a:buSzPts val="2400"/>
              <a:buFont typeface="Noto Sans Symbols"/>
              <a:buChar char="⮚"/>
            </a:pPr>
            <a:r>
              <a:rPr lang="en-GB" sz="2400" b="0" i="0" u="none" strike="noStrike" cap="none">
                <a:solidFill>
                  <a:schemeClr val="dk2"/>
                </a:solidFill>
                <a:latin typeface="Times New Roman"/>
                <a:ea typeface="Times New Roman"/>
                <a:cs typeface="Times New Roman"/>
                <a:sym typeface="Times New Roman"/>
              </a:rPr>
              <a:t> modprobe ath10k_pci – để thực hiện tải module ath10k vào kernel.</a:t>
            </a:r>
            <a:endParaRPr/>
          </a:p>
          <a:p>
            <a:pPr marL="0" marR="0" lvl="0" indent="0" algn="l" rtl="0">
              <a:lnSpc>
                <a:spcPct val="150000"/>
              </a:lnSpc>
              <a:spcBef>
                <a:spcPts val="1000"/>
              </a:spcBef>
              <a:spcAft>
                <a:spcPts val="0"/>
              </a:spcAft>
              <a:buClr>
                <a:schemeClr val="accent5"/>
              </a:buClr>
              <a:buSzPts val="2800"/>
              <a:buFont typeface="Avenir"/>
              <a:buNone/>
            </a:pPr>
            <a:endParaRPr sz="2800">
              <a:solidFill>
                <a:schemeClr val="dk2"/>
              </a:solidFill>
              <a:latin typeface="Times New Roman"/>
              <a:ea typeface="Times New Roman"/>
              <a:cs typeface="Times New Roman"/>
              <a:sym typeface="Times New Roman"/>
            </a:endParaRPr>
          </a:p>
          <a:p>
            <a:pPr marL="0" marR="0" lvl="0" indent="0" algn="l" rtl="0">
              <a:lnSpc>
                <a:spcPct val="150000"/>
              </a:lnSpc>
              <a:spcBef>
                <a:spcPts val="1000"/>
              </a:spcBef>
              <a:spcAft>
                <a:spcPts val="0"/>
              </a:spcAft>
              <a:buClr>
                <a:schemeClr val="accent5"/>
              </a:buClr>
              <a:buSzPts val="2800"/>
              <a:buFont typeface="Avenir"/>
              <a:buNone/>
            </a:pPr>
            <a:endParaRPr sz="2800">
              <a:solidFill>
                <a:schemeClr val="dk2"/>
              </a:solidFill>
              <a:latin typeface="Times New Roman"/>
              <a:ea typeface="Times New Roman"/>
              <a:cs typeface="Times New Roman"/>
              <a:sym typeface="Times New Roman"/>
            </a:endParaRPr>
          </a:p>
          <a:p>
            <a:pPr marL="457200" marR="0" lvl="1" indent="0" algn="l" rtl="0">
              <a:lnSpc>
                <a:spcPct val="110000"/>
              </a:lnSpc>
              <a:spcBef>
                <a:spcPts val="500"/>
              </a:spcBef>
              <a:spcAft>
                <a:spcPts val="0"/>
              </a:spcAft>
              <a:buClr>
                <a:schemeClr val="accent5"/>
              </a:buClr>
              <a:buSzPts val="2400"/>
              <a:buFont typeface="Avenir"/>
              <a:buNone/>
            </a:pPr>
            <a:endParaRPr sz="2400" b="0" i="0" u="none" strike="noStrike" cap="none">
              <a:solidFill>
                <a:schemeClr val="dk2"/>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7">
                                            <p:txEl>
                                              <p:pRg st="0" end="0"/>
                                            </p:txEl>
                                          </p:spTgt>
                                        </p:tgtEl>
                                        <p:attrNameLst>
                                          <p:attrName>style.visibility</p:attrName>
                                        </p:attrNameLst>
                                      </p:cBhvr>
                                      <p:to>
                                        <p:strVal val="visible"/>
                                      </p:to>
                                    </p:set>
                                    <p:animEffect transition="in" filter="fade">
                                      <p:cBhvr>
                                        <p:cTn id="7" dur="500"/>
                                        <p:tgtEl>
                                          <p:spTgt spid="23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7">
                                            <p:txEl>
                                              <p:pRg st="1" end="1"/>
                                            </p:txEl>
                                          </p:spTgt>
                                        </p:tgtEl>
                                        <p:attrNameLst>
                                          <p:attrName>style.visibility</p:attrName>
                                        </p:attrNameLst>
                                      </p:cBhvr>
                                      <p:to>
                                        <p:strVal val="visible"/>
                                      </p:to>
                                    </p:set>
                                    <p:animEffect transition="in" filter="fade">
                                      <p:cBhvr>
                                        <p:cTn id="12" dur="500"/>
                                        <p:tgtEl>
                                          <p:spTgt spid="23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37">
                                            <p:txEl>
                                              <p:pRg st="2" end="2"/>
                                            </p:txEl>
                                          </p:spTgt>
                                        </p:tgtEl>
                                        <p:attrNameLst>
                                          <p:attrName>style.visibility</p:attrName>
                                        </p:attrNameLst>
                                      </p:cBhvr>
                                      <p:to>
                                        <p:strVal val="visible"/>
                                      </p:to>
                                    </p:set>
                                    <p:animEffect transition="in" filter="fade">
                                      <p:cBhvr>
                                        <p:cTn id="17" dur="500"/>
                                        <p:tgtEl>
                                          <p:spTgt spid="23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37">
                                            <p:txEl>
                                              <p:pRg st="3" end="3"/>
                                            </p:txEl>
                                          </p:spTgt>
                                        </p:tgtEl>
                                        <p:attrNameLst>
                                          <p:attrName>style.visibility</p:attrName>
                                        </p:attrNameLst>
                                      </p:cBhvr>
                                      <p:to>
                                        <p:strVal val="visible"/>
                                      </p:to>
                                    </p:set>
                                    <p:animEffect transition="in" filter="fade">
                                      <p:cBhvr>
                                        <p:cTn id="22" dur="500"/>
                                        <p:tgtEl>
                                          <p:spTgt spid="23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37">
                                            <p:txEl>
                                              <p:pRg st="4" end="4"/>
                                            </p:txEl>
                                          </p:spTgt>
                                        </p:tgtEl>
                                        <p:attrNameLst>
                                          <p:attrName>style.visibility</p:attrName>
                                        </p:attrNameLst>
                                      </p:cBhvr>
                                      <p:to>
                                        <p:strVal val="visible"/>
                                      </p:to>
                                    </p:set>
                                    <p:animEffect transition="in" filter="fade">
                                      <p:cBhvr>
                                        <p:cTn id="27" dur="500"/>
                                        <p:tgtEl>
                                          <p:spTgt spid="23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37">
                                            <p:txEl>
                                              <p:pRg st="5" end="5"/>
                                            </p:txEl>
                                          </p:spTgt>
                                        </p:tgtEl>
                                        <p:attrNameLst>
                                          <p:attrName>style.visibility</p:attrName>
                                        </p:attrNameLst>
                                      </p:cBhvr>
                                      <p:to>
                                        <p:strVal val="visible"/>
                                      </p:to>
                                    </p:set>
                                    <p:animEffect transition="in" filter="fade">
                                      <p:cBhvr>
                                        <p:cTn id="32" dur="500"/>
                                        <p:tgtEl>
                                          <p:spTgt spid="23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37">
                                            <p:txEl>
                                              <p:pRg st="6" end="6"/>
                                            </p:txEl>
                                          </p:spTgt>
                                        </p:tgtEl>
                                        <p:attrNameLst>
                                          <p:attrName>style.visibility</p:attrName>
                                        </p:attrNameLst>
                                      </p:cBhvr>
                                      <p:to>
                                        <p:strVal val="visible"/>
                                      </p:to>
                                    </p:set>
                                    <p:animEffect transition="in" filter="fade">
                                      <p:cBhvr>
                                        <p:cTn id="37" dur="500"/>
                                        <p:tgtEl>
                                          <p:spTgt spid="237">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37">
                                            <p:txEl>
                                              <p:pRg st="7" end="7"/>
                                            </p:txEl>
                                          </p:spTgt>
                                        </p:tgtEl>
                                        <p:attrNameLst>
                                          <p:attrName>style.visibility</p:attrName>
                                        </p:attrNameLst>
                                      </p:cBhvr>
                                      <p:to>
                                        <p:strVal val="visible"/>
                                      </p:to>
                                    </p:set>
                                    <p:animEffect transition="in" filter="fade">
                                      <p:cBhvr>
                                        <p:cTn id="42" dur="500"/>
                                        <p:tgtEl>
                                          <p:spTgt spid="237">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37">
                                            <p:txEl>
                                              <p:pRg st="8" end="8"/>
                                            </p:txEl>
                                          </p:spTgt>
                                        </p:tgtEl>
                                        <p:attrNameLst>
                                          <p:attrName>style.visibility</p:attrName>
                                        </p:attrNameLst>
                                      </p:cBhvr>
                                      <p:to>
                                        <p:strVal val="visible"/>
                                      </p:to>
                                    </p:set>
                                    <p:animEffect transition="in" filter="fade">
                                      <p:cBhvr>
                                        <p:cTn id="47" dur="500"/>
                                        <p:tgtEl>
                                          <p:spTgt spid="23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14"/>
          <p:cNvSpPr txBox="1"/>
          <p:nvPr/>
        </p:nvSpPr>
        <p:spPr>
          <a:xfrm>
            <a:off x="838200" y="143057"/>
            <a:ext cx="10515600" cy="797469"/>
          </a:xfrm>
          <a:prstGeom prst="rect">
            <a:avLst/>
          </a:prstGeom>
          <a:noFill/>
          <a:ln>
            <a:noFill/>
          </a:ln>
        </p:spPr>
        <p:txBody>
          <a:bodyPr spcFirstLastPara="1" wrap="square" lIns="91425" tIns="45700" rIns="91425" bIns="45700" anchor="ctr" anchorCtr="0">
            <a:normAutofit fontScale="97500"/>
          </a:bodyPr>
          <a:lstStyle/>
          <a:p>
            <a:pPr marL="0" marR="0" lvl="0" indent="0" algn="ctr" rtl="0">
              <a:lnSpc>
                <a:spcPct val="100000"/>
              </a:lnSpc>
              <a:spcBef>
                <a:spcPts val="0"/>
              </a:spcBef>
              <a:spcAft>
                <a:spcPts val="0"/>
              </a:spcAft>
              <a:buClr>
                <a:schemeClr val="dk2"/>
              </a:buClr>
              <a:buSzPct val="100000"/>
              <a:buFont typeface="Times New Roman"/>
              <a:buNone/>
            </a:pPr>
            <a:r>
              <a:rPr lang="en-GB" sz="4400">
                <a:solidFill>
                  <a:schemeClr val="dk2"/>
                </a:solidFill>
                <a:latin typeface="Times New Roman"/>
                <a:ea typeface="Times New Roman"/>
                <a:cs typeface="Times New Roman"/>
                <a:sym typeface="Times New Roman"/>
              </a:rPr>
              <a:t>1. CÁC BƯỚC TRIỂN KHAI</a:t>
            </a:r>
            <a:endParaRPr/>
          </a:p>
        </p:txBody>
      </p:sp>
      <p:sp>
        <p:nvSpPr>
          <p:cNvPr id="243" name="Google Shape;243;p14"/>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14</a:t>
            </a:fld>
            <a:endParaRPr/>
          </a:p>
        </p:txBody>
      </p:sp>
      <p:sp>
        <p:nvSpPr>
          <p:cNvPr id="244" name="Google Shape;244;p14"/>
          <p:cNvSpPr txBox="1"/>
          <p:nvPr/>
        </p:nvSpPr>
        <p:spPr>
          <a:xfrm>
            <a:off x="681446" y="1253330"/>
            <a:ext cx="10515600" cy="5330400"/>
          </a:xfrm>
          <a:prstGeom prst="rect">
            <a:avLst/>
          </a:prstGeom>
          <a:noFill/>
          <a:ln>
            <a:noFill/>
          </a:ln>
        </p:spPr>
        <p:txBody>
          <a:bodyPr spcFirstLastPara="1" wrap="square" lIns="91425" tIns="45700" rIns="91425" bIns="45700" anchor="t" anchorCtr="0">
            <a:normAutofit/>
          </a:bodyPr>
          <a:lstStyle/>
          <a:p>
            <a:pPr marL="0" marR="0" lvl="0" indent="0" algn="l" rtl="0">
              <a:lnSpc>
                <a:spcPct val="150000"/>
              </a:lnSpc>
              <a:spcBef>
                <a:spcPts val="0"/>
              </a:spcBef>
              <a:spcAft>
                <a:spcPts val="0"/>
              </a:spcAft>
              <a:buClr>
                <a:schemeClr val="accent5"/>
              </a:buClr>
              <a:buSzPts val="2800"/>
              <a:buFont typeface="Avenir"/>
              <a:buNone/>
            </a:pPr>
            <a:r>
              <a:rPr lang="en-GB" sz="2800" b="1">
                <a:solidFill>
                  <a:schemeClr val="dk2"/>
                </a:solidFill>
                <a:latin typeface="Times New Roman"/>
                <a:ea typeface="Times New Roman"/>
                <a:cs typeface="Times New Roman"/>
                <a:sym typeface="Times New Roman"/>
              </a:rPr>
              <a:t>1.3 Xem thông tin chipset và kernel log messages của ath10k</a:t>
            </a:r>
            <a:endParaRPr/>
          </a:p>
          <a:p>
            <a:pPr marL="457200" marR="0" lvl="0" indent="0" algn="l" rtl="0">
              <a:lnSpc>
                <a:spcPct val="150000"/>
              </a:lnSpc>
              <a:spcBef>
                <a:spcPts val="1000"/>
              </a:spcBef>
              <a:spcAft>
                <a:spcPts val="0"/>
              </a:spcAft>
              <a:buClr>
                <a:schemeClr val="accent5"/>
              </a:buClr>
              <a:buSzPts val="2800"/>
              <a:buFont typeface="Avenir"/>
              <a:buNone/>
            </a:pPr>
            <a:r>
              <a:rPr lang="en-GB" sz="2400">
                <a:solidFill>
                  <a:schemeClr val="dk2"/>
                </a:solidFill>
                <a:latin typeface="Times New Roman"/>
                <a:ea typeface="Times New Roman"/>
                <a:cs typeface="Times New Roman"/>
                <a:sym typeface="Times New Roman"/>
              </a:rPr>
              <a:t>Bước 1: Gõ lệnh “</a:t>
            </a:r>
            <a:r>
              <a:rPr lang="en-GB" sz="2400" i="1">
                <a:solidFill>
                  <a:schemeClr val="dk2"/>
                </a:solidFill>
                <a:latin typeface="Consolas"/>
                <a:ea typeface="Consolas"/>
                <a:cs typeface="Consolas"/>
                <a:sym typeface="Consolas"/>
              </a:rPr>
              <a:t>lspci | grep –i Wireless</a:t>
            </a:r>
            <a:r>
              <a:rPr lang="en-GB" sz="2400">
                <a:solidFill>
                  <a:schemeClr val="dk2"/>
                </a:solidFill>
                <a:latin typeface="Times New Roman"/>
                <a:ea typeface="Times New Roman"/>
                <a:cs typeface="Times New Roman"/>
                <a:sym typeface="Times New Roman"/>
              </a:rPr>
              <a:t>”	</a:t>
            </a:r>
            <a:endParaRPr sz="2400">
              <a:solidFill>
                <a:schemeClr val="dk2"/>
              </a:solidFill>
              <a:latin typeface="Times New Roman"/>
              <a:ea typeface="Times New Roman"/>
              <a:cs typeface="Times New Roman"/>
              <a:sym typeface="Times New Roman"/>
            </a:endParaRPr>
          </a:p>
          <a:p>
            <a:pPr marL="457200" marR="0" lvl="0" indent="0" algn="l" rtl="0">
              <a:lnSpc>
                <a:spcPct val="150000"/>
              </a:lnSpc>
              <a:spcBef>
                <a:spcPts val="1000"/>
              </a:spcBef>
              <a:spcAft>
                <a:spcPts val="0"/>
              </a:spcAft>
              <a:buClr>
                <a:schemeClr val="accent5"/>
              </a:buClr>
              <a:buSzPts val="2800"/>
              <a:buFont typeface="Avenir"/>
              <a:buNone/>
            </a:pPr>
            <a:r>
              <a:rPr lang="en-GB" sz="2400">
                <a:solidFill>
                  <a:schemeClr val="dk2"/>
                </a:solidFill>
                <a:latin typeface="Times New Roman"/>
                <a:ea typeface="Times New Roman"/>
                <a:cs typeface="Times New Roman"/>
                <a:sym typeface="Times New Roman"/>
              </a:rPr>
              <a:t>Bước 2: Gõ lệnh “lshw -C network” -&gt; kiểm tra driver</a:t>
            </a:r>
            <a:endParaRPr sz="2400">
              <a:solidFill>
                <a:schemeClr val="dk2"/>
              </a:solidFill>
              <a:latin typeface="Times New Roman"/>
              <a:ea typeface="Times New Roman"/>
              <a:cs typeface="Times New Roman"/>
              <a:sym typeface="Times New Roman"/>
            </a:endParaRPr>
          </a:p>
          <a:p>
            <a:pPr marL="457200" marR="0" lvl="0" indent="0" algn="l" rtl="0">
              <a:lnSpc>
                <a:spcPct val="150000"/>
              </a:lnSpc>
              <a:spcBef>
                <a:spcPts val="1000"/>
              </a:spcBef>
              <a:spcAft>
                <a:spcPts val="0"/>
              </a:spcAft>
              <a:buClr>
                <a:schemeClr val="accent5"/>
              </a:buClr>
              <a:buSzPts val="2800"/>
              <a:buFont typeface="Avenir"/>
              <a:buNone/>
            </a:pPr>
            <a:r>
              <a:rPr lang="en-GB" sz="2400">
                <a:solidFill>
                  <a:schemeClr val="dk2"/>
                </a:solidFill>
                <a:latin typeface="Times New Roman"/>
                <a:ea typeface="Times New Roman"/>
                <a:cs typeface="Times New Roman"/>
                <a:sym typeface="Times New Roman"/>
              </a:rPr>
              <a:t>Bước 3: Sử dụng “</a:t>
            </a:r>
            <a:r>
              <a:rPr lang="en-GB" sz="2400" i="1">
                <a:solidFill>
                  <a:schemeClr val="dk2"/>
                </a:solidFill>
                <a:latin typeface="Consolas"/>
                <a:ea typeface="Consolas"/>
                <a:cs typeface="Consolas"/>
                <a:sym typeface="Consolas"/>
              </a:rPr>
              <a:t>dmesg | grep ath10k</a:t>
            </a:r>
            <a:r>
              <a:rPr lang="en-GB" sz="2400">
                <a:solidFill>
                  <a:schemeClr val="dk2"/>
                </a:solidFill>
                <a:latin typeface="Times New Roman"/>
                <a:ea typeface="Times New Roman"/>
                <a:cs typeface="Times New Roman"/>
                <a:sym typeface="Times New Roman"/>
              </a:rPr>
              <a:t>” – xem thông tin driver khi khởi động</a:t>
            </a:r>
            <a:endParaRPr sz="2400">
              <a:solidFill>
                <a:srgbClr val="FF0000"/>
              </a:solidFill>
              <a:latin typeface="Times New Roman"/>
              <a:ea typeface="Times New Roman"/>
              <a:cs typeface="Times New Roman"/>
              <a:sym typeface="Times New Roman"/>
            </a:endParaRPr>
          </a:p>
          <a:p>
            <a:pPr marL="0" marR="0" lvl="0" indent="0" algn="l" rtl="0">
              <a:lnSpc>
                <a:spcPct val="150000"/>
              </a:lnSpc>
              <a:spcBef>
                <a:spcPts val="1000"/>
              </a:spcBef>
              <a:spcAft>
                <a:spcPts val="0"/>
              </a:spcAft>
              <a:buClr>
                <a:schemeClr val="accent5"/>
              </a:buClr>
              <a:buSzPts val="2800"/>
              <a:buFont typeface="Avenir"/>
              <a:buNone/>
            </a:pPr>
            <a:endParaRPr sz="2800">
              <a:solidFill>
                <a:schemeClr val="dk2"/>
              </a:solidFill>
              <a:latin typeface="Times New Roman"/>
              <a:ea typeface="Times New Roman"/>
              <a:cs typeface="Times New Roman"/>
              <a:sym typeface="Times New Roman"/>
            </a:endParaRPr>
          </a:p>
          <a:p>
            <a:pPr marL="0" marR="0" lvl="0" indent="0" algn="l" rtl="0">
              <a:lnSpc>
                <a:spcPct val="150000"/>
              </a:lnSpc>
              <a:spcBef>
                <a:spcPts val="1000"/>
              </a:spcBef>
              <a:spcAft>
                <a:spcPts val="0"/>
              </a:spcAft>
              <a:buClr>
                <a:schemeClr val="accent5"/>
              </a:buClr>
              <a:buSzPts val="2800"/>
              <a:buFont typeface="Avenir"/>
              <a:buNone/>
            </a:pPr>
            <a:endParaRPr sz="2800">
              <a:solidFill>
                <a:schemeClr val="dk2"/>
              </a:solidFill>
              <a:latin typeface="Times New Roman"/>
              <a:ea typeface="Times New Roman"/>
              <a:cs typeface="Times New Roman"/>
              <a:sym typeface="Times New Roman"/>
            </a:endParaRPr>
          </a:p>
          <a:p>
            <a:pPr marL="457200" marR="0" lvl="1" indent="0" algn="l" rtl="0">
              <a:lnSpc>
                <a:spcPct val="110000"/>
              </a:lnSpc>
              <a:spcBef>
                <a:spcPts val="500"/>
              </a:spcBef>
              <a:spcAft>
                <a:spcPts val="0"/>
              </a:spcAft>
              <a:buClr>
                <a:schemeClr val="accent5"/>
              </a:buClr>
              <a:buSzPts val="2400"/>
              <a:buFont typeface="Avenir"/>
              <a:buNone/>
            </a:pPr>
            <a:endParaRPr sz="2400" b="0" i="0" u="none" strike="noStrike" cap="none">
              <a:solidFill>
                <a:schemeClr val="dk2"/>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4">
                                            <p:txEl>
                                              <p:pRg st="0" end="0"/>
                                            </p:txEl>
                                          </p:spTgt>
                                        </p:tgtEl>
                                        <p:attrNameLst>
                                          <p:attrName>style.visibility</p:attrName>
                                        </p:attrNameLst>
                                      </p:cBhvr>
                                      <p:to>
                                        <p:strVal val="visible"/>
                                      </p:to>
                                    </p:set>
                                    <p:animEffect transition="in" filter="fade">
                                      <p:cBhvr>
                                        <p:cTn id="7" dur="500"/>
                                        <p:tgtEl>
                                          <p:spTgt spid="24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44">
                                            <p:txEl>
                                              <p:pRg st="1" end="1"/>
                                            </p:txEl>
                                          </p:spTgt>
                                        </p:tgtEl>
                                        <p:attrNameLst>
                                          <p:attrName>style.visibility</p:attrName>
                                        </p:attrNameLst>
                                      </p:cBhvr>
                                      <p:to>
                                        <p:strVal val="visible"/>
                                      </p:to>
                                    </p:set>
                                    <p:animEffect transition="in" filter="fade">
                                      <p:cBhvr>
                                        <p:cTn id="12" dur="500"/>
                                        <p:tgtEl>
                                          <p:spTgt spid="24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44">
                                            <p:txEl>
                                              <p:pRg st="2" end="2"/>
                                            </p:txEl>
                                          </p:spTgt>
                                        </p:tgtEl>
                                        <p:attrNameLst>
                                          <p:attrName>style.visibility</p:attrName>
                                        </p:attrNameLst>
                                      </p:cBhvr>
                                      <p:to>
                                        <p:strVal val="visible"/>
                                      </p:to>
                                    </p:set>
                                    <p:animEffect transition="in" filter="fade">
                                      <p:cBhvr>
                                        <p:cTn id="17" dur="500"/>
                                        <p:tgtEl>
                                          <p:spTgt spid="24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44">
                                            <p:txEl>
                                              <p:pRg st="3" end="3"/>
                                            </p:txEl>
                                          </p:spTgt>
                                        </p:tgtEl>
                                        <p:attrNameLst>
                                          <p:attrName>style.visibility</p:attrName>
                                        </p:attrNameLst>
                                      </p:cBhvr>
                                      <p:to>
                                        <p:strVal val="visible"/>
                                      </p:to>
                                    </p:set>
                                    <p:animEffect transition="in" filter="fade">
                                      <p:cBhvr>
                                        <p:cTn id="22" dur="500"/>
                                        <p:tgtEl>
                                          <p:spTgt spid="24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44">
                                            <p:txEl>
                                              <p:pRg st="4" end="4"/>
                                            </p:txEl>
                                          </p:spTgt>
                                        </p:tgtEl>
                                        <p:attrNameLst>
                                          <p:attrName>style.visibility</p:attrName>
                                        </p:attrNameLst>
                                      </p:cBhvr>
                                      <p:to>
                                        <p:strVal val="visible"/>
                                      </p:to>
                                    </p:set>
                                    <p:animEffect transition="in" filter="fade">
                                      <p:cBhvr>
                                        <p:cTn id="27" dur="500"/>
                                        <p:tgtEl>
                                          <p:spTgt spid="24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44">
                                            <p:txEl>
                                              <p:pRg st="5" end="5"/>
                                            </p:txEl>
                                          </p:spTgt>
                                        </p:tgtEl>
                                        <p:attrNameLst>
                                          <p:attrName>style.visibility</p:attrName>
                                        </p:attrNameLst>
                                      </p:cBhvr>
                                      <p:to>
                                        <p:strVal val="visible"/>
                                      </p:to>
                                    </p:set>
                                    <p:animEffect transition="in" filter="fade">
                                      <p:cBhvr>
                                        <p:cTn id="32" dur="500"/>
                                        <p:tgtEl>
                                          <p:spTgt spid="24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44">
                                            <p:txEl>
                                              <p:pRg st="6" end="6"/>
                                            </p:txEl>
                                          </p:spTgt>
                                        </p:tgtEl>
                                        <p:attrNameLst>
                                          <p:attrName>style.visibility</p:attrName>
                                        </p:attrNameLst>
                                      </p:cBhvr>
                                      <p:to>
                                        <p:strVal val="visible"/>
                                      </p:to>
                                    </p:set>
                                    <p:animEffect transition="in" filter="fade">
                                      <p:cBhvr>
                                        <p:cTn id="37" dur="500"/>
                                        <p:tgtEl>
                                          <p:spTgt spid="24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15"/>
          <p:cNvSpPr txBox="1"/>
          <p:nvPr/>
        </p:nvSpPr>
        <p:spPr>
          <a:xfrm>
            <a:off x="838200" y="143057"/>
            <a:ext cx="10515600" cy="797469"/>
          </a:xfrm>
          <a:prstGeom prst="rect">
            <a:avLst/>
          </a:prstGeom>
          <a:noFill/>
          <a:ln>
            <a:noFill/>
          </a:ln>
        </p:spPr>
        <p:txBody>
          <a:bodyPr spcFirstLastPara="1" wrap="square" lIns="91425" tIns="45700" rIns="91425" bIns="45700" anchor="ctr" anchorCtr="0">
            <a:normAutofit fontScale="97500"/>
          </a:bodyPr>
          <a:lstStyle/>
          <a:p>
            <a:pPr marL="0" marR="0" lvl="0" indent="0" algn="ctr" rtl="0">
              <a:lnSpc>
                <a:spcPct val="100000"/>
              </a:lnSpc>
              <a:spcBef>
                <a:spcPts val="0"/>
              </a:spcBef>
              <a:spcAft>
                <a:spcPts val="0"/>
              </a:spcAft>
              <a:buClr>
                <a:schemeClr val="dk2"/>
              </a:buClr>
              <a:buSzPct val="100000"/>
              <a:buFont typeface="Times New Roman"/>
              <a:buNone/>
            </a:pPr>
            <a:r>
              <a:rPr lang="en-GB" sz="4400">
                <a:solidFill>
                  <a:schemeClr val="dk2"/>
                </a:solidFill>
                <a:latin typeface="Times New Roman"/>
                <a:ea typeface="Times New Roman"/>
                <a:cs typeface="Times New Roman"/>
                <a:sym typeface="Times New Roman"/>
              </a:rPr>
              <a:t>1. CÁC BƯỚC TRIỂN KHAI</a:t>
            </a:r>
            <a:endParaRPr/>
          </a:p>
        </p:txBody>
      </p:sp>
      <p:sp>
        <p:nvSpPr>
          <p:cNvPr id="250" name="Google Shape;250;p15"/>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15</a:t>
            </a:fld>
            <a:endParaRPr/>
          </a:p>
        </p:txBody>
      </p:sp>
      <p:sp>
        <p:nvSpPr>
          <p:cNvPr id="251" name="Google Shape;251;p15"/>
          <p:cNvSpPr txBox="1"/>
          <p:nvPr/>
        </p:nvSpPr>
        <p:spPr>
          <a:xfrm>
            <a:off x="643350" y="1026000"/>
            <a:ext cx="10515600" cy="2714700"/>
          </a:xfrm>
          <a:prstGeom prst="rect">
            <a:avLst/>
          </a:prstGeom>
          <a:noFill/>
          <a:ln>
            <a:noFill/>
          </a:ln>
        </p:spPr>
        <p:txBody>
          <a:bodyPr spcFirstLastPara="1" wrap="square" lIns="91425" tIns="45700" rIns="91425" bIns="45700" anchor="t" anchorCtr="0">
            <a:normAutofit/>
          </a:bodyPr>
          <a:lstStyle/>
          <a:p>
            <a:pPr marL="0" marR="0" lvl="0" indent="0" algn="l" rtl="0">
              <a:lnSpc>
                <a:spcPct val="150000"/>
              </a:lnSpc>
              <a:spcBef>
                <a:spcPts val="0"/>
              </a:spcBef>
              <a:spcAft>
                <a:spcPts val="0"/>
              </a:spcAft>
              <a:buClr>
                <a:schemeClr val="accent5"/>
              </a:buClr>
              <a:buSzPct val="100000"/>
              <a:buFont typeface="Avenir"/>
              <a:buNone/>
            </a:pPr>
            <a:r>
              <a:rPr lang="en-GB" sz="2800" b="1">
                <a:solidFill>
                  <a:schemeClr val="dk2"/>
                </a:solidFill>
                <a:latin typeface="Times New Roman"/>
                <a:ea typeface="Times New Roman"/>
                <a:cs typeface="Times New Roman"/>
                <a:sym typeface="Times New Roman"/>
              </a:rPr>
              <a:t>1.3 debug driver ath10k sử dụng ftrace</a:t>
            </a:r>
            <a:endParaRPr sz="2800">
              <a:solidFill>
                <a:schemeClr val="dk2"/>
              </a:solidFill>
              <a:latin typeface="Times New Roman"/>
              <a:ea typeface="Times New Roman"/>
              <a:cs typeface="Times New Roman"/>
              <a:sym typeface="Times New Roman"/>
            </a:endParaRPr>
          </a:p>
          <a:p>
            <a:pPr marL="0" marR="0" lvl="0" indent="0" algn="l" rtl="0">
              <a:lnSpc>
                <a:spcPct val="150000"/>
              </a:lnSpc>
              <a:spcBef>
                <a:spcPts val="0"/>
              </a:spcBef>
              <a:spcAft>
                <a:spcPts val="0"/>
              </a:spcAft>
              <a:buClr>
                <a:schemeClr val="accent5"/>
              </a:buClr>
              <a:buSzPct val="100000"/>
              <a:buFont typeface="Avenir"/>
              <a:buNone/>
            </a:pPr>
            <a:r>
              <a:rPr lang="en-GB" sz="2800">
                <a:solidFill>
                  <a:schemeClr val="dk2"/>
                </a:solidFill>
                <a:latin typeface="Times New Roman"/>
                <a:ea typeface="Times New Roman"/>
                <a:cs typeface="Times New Roman"/>
                <a:sym typeface="Times New Roman"/>
              </a:rPr>
              <a:t>Bước 1: Bật function tracing cho kernel và bật tracing_on</a:t>
            </a:r>
            <a:endParaRPr sz="2800">
              <a:solidFill>
                <a:schemeClr val="dk2"/>
              </a:solidFill>
              <a:latin typeface="Times New Roman"/>
              <a:ea typeface="Times New Roman"/>
              <a:cs typeface="Times New Roman"/>
              <a:sym typeface="Times New Roman"/>
            </a:endParaRPr>
          </a:p>
          <a:p>
            <a:pPr marL="0" marR="0" lvl="0" indent="0" algn="l" rtl="0">
              <a:lnSpc>
                <a:spcPct val="150000"/>
              </a:lnSpc>
              <a:spcBef>
                <a:spcPts val="0"/>
              </a:spcBef>
              <a:spcAft>
                <a:spcPts val="0"/>
              </a:spcAft>
              <a:buClr>
                <a:schemeClr val="accent5"/>
              </a:buClr>
              <a:buSzPct val="100000"/>
              <a:buFont typeface="Avenir"/>
              <a:buNone/>
            </a:pPr>
            <a:endParaRPr sz="2800">
              <a:solidFill>
                <a:schemeClr val="dk2"/>
              </a:solidFill>
              <a:latin typeface="Times New Roman"/>
              <a:ea typeface="Times New Roman"/>
              <a:cs typeface="Times New Roman"/>
              <a:sym typeface="Times New Roman"/>
            </a:endParaRPr>
          </a:p>
          <a:p>
            <a:pPr marL="0" marR="0" lvl="0" indent="0" algn="l" rtl="0">
              <a:lnSpc>
                <a:spcPct val="150000"/>
              </a:lnSpc>
              <a:spcBef>
                <a:spcPts val="1000"/>
              </a:spcBef>
              <a:spcAft>
                <a:spcPts val="0"/>
              </a:spcAft>
              <a:buClr>
                <a:schemeClr val="accent5"/>
              </a:buClr>
              <a:buSzPct val="200000"/>
              <a:buFont typeface="Avenir"/>
              <a:buNone/>
            </a:pPr>
            <a:endParaRPr/>
          </a:p>
          <a:p>
            <a:pPr marL="0" marR="0" lvl="0" indent="0" algn="l" rtl="0">
              <a:lnSpc>
                <a:spcPct val="150000"/>
              </a:lnSpc>
              <a:spcBef>
                <a:spcPts val="1000"/>
              </a:spcBef>
              <a:spcAft>
                <a:spcPts val="0"/>
              </a:spcAft>
              <a:buClr>
                <a:schemeClr val="accent5"/>
              </a:buClr>
              <a:buSzPct val="100000"/>
              <a:buFont typeface="Avenir"/>
              <a:buNone/>
            </a:pPr>
            <a:endParaRPr sz="2800">
              <a:solidFill>
                <a:schemeClr val="dk2"/>
              </a:solidFill>
              <a:latin typeface="Times New Roman"/>
              <a:ea typeface="Times New Roman"/>
              <a:cs typeface="Times New Roman"/>
              <a:sym typeface="Times New Roman"/>
            </a:endParaRPr>
          </a:p>
          <a:p>
            <a:pPr marL="457200" marR="0" lvl="1" indent="0" algn="l" rtl="0">
              <a:lnSpc>
                <a:spcPct val="110000"/>
              </a:lnSpc>
              <a:spcBef>
                <a:spcPts val="500"/>
              </a:spcBef>
              <a:spcAft>
                <a:spcPts val="0"/>
              </a:spcAft>
              <a:buClr>
                <a:schemeClr val="accent5"/>
              </a:buClr>
              <a:buSzPct val="100000"/>
              <a:buFont typeface="Avenir"/>
              <a:buNone/>
            </a:pPr>
            <a:endParaRPr sz="2400" b="0" i="0" u="none" strike="noStrike" cap="none">
              <a:solidFill>
                <a:schemeClr val="dk2"/>
              </a:solidFill>
              <a:latin typeface="Times New Roman"/>
              <a:ea typeface="Times New Roman"/>
              <a:cs typeface="Times New Roman"/>
              <a:sym typeface="Times New Roman"/>
            </a:endParaRPr>
          </a:p>
        </p:txBody>
      </p:sp>
      <p:sp>
        <p:nvSpPr>
          <p:cNvPr id="252" name="Google Shape;252;p15"/>
          <p:cNvSpPr txBox="1"/>
          <p:nvPr/>
        </p:nvSpPr>
        <p:spPr>
          <a:xfrm>
            <a:off x="775850" y="3271425"/>
            <a:ext cx="10515600" cy="2714700"/>
          </a:xfrm>
          <a:prstGeom prst="rect">
            <a:avLst/>
          </a:prstGeom>
          <a:noFill/>
          <a:ln>
            <a:noFill/>
          </a:ln>
        </p:spPr>
        <p:txBody>
          <a:bodyPr spcFirstLastPara="1" wrap="square" lIns="91425" tIns="45700" rIns="91425" bIns="45700" anchor="t" anchorCtr="0">
            <a:normAutofit/>
          </a:bodyPr>
          <a:lstStyle/>
          <a:p>
            <a:pPr marL="0" marR="0" lvl="0" indent="0" algn="l" rtl="0">
              <a:lnSpc>
                <a:spcPct val="150000"/>
              </a:lnSpc>
              <a:spcBef>
                <a:spcPts val="0"/>
              </a:spcBef>
              <a:spcAft>
                <a:spcPts val="0"/>
              </a:spcAft>
              <a:buClr>
                <a:schemeClr val="accent5"/>
              </a:buClr>
              <a:buSzPts val="2800"/>
              <a:buFont typeface="Avenir"/>
              <a:buNone/>
            </a:pPr>
            <a:r>
              <a:rPr lang="en-GB" sz="2800">
                <a:solidFill>
                  <a:schemeClr val="dk2"/>
                </a:solidFill>
                <a:latin typeface="Times New Roman"/>
                <a:ea typeface="Times New Roman"/>
                <a:cs typeface="Times New Roman"/>
                <a:sym typeface="Times New Roman"/>
              </a:rPr>
              <a:t>Bước 2: Thực hiện ping dữ liệu tới google</a:t>
            </a:r>
            <a:endParaRPr sz="2800">
              <a:solidFill>
                <a:schemeClr val="dk2"/>
              </a:solidFill>
              <a:latin typeface="Times New Roman"/>
              <a:ea typeface="Times New Roman"/>
              <a:cs typeface="Times New Roman"/>
              <a:sym typeface="Times New Roman"/>
            </a:endParaRPr>
          </a:p>
          <a:p>
            <a:pPr marL="0" marR="0" lvl="0" indent="0" algn="l" rtl="0">
              <a:lnSpc>
                <a:spcPct val="150000"/>
              </a:lnSpc>
              <a:spcBef>
                <a:spcPts val="0"/>
              </a:spcBef>
              <a:spcAft>
                <a:spcPts val="0"/>
              </a:spcAft>
              <a:buClr>
                <a:schemeClr val="accent5"/>
              </a:buClr>
              <a:buSzPts val="2800"/>
              <a:buFont typeface="Avenir"/>
              <a:buNone/>
            </a:pPr>
            <a:endParaRPr sz="2800">
              <a:solidFill>
                <a:schemeClr val="dk2"/>
              </a:solidFill>
              <a:latin typeface="Times New Roman"/>
              <a:ea typeface="Times New Roman"/>
              <a:cs typeface="Times New Roman"/>
              <a:sym typeface="Times New Roman"/>
            </a:endParaRPr>
          </a:p>
          <a:p>
            <a:pPr marL="0" marR="0" lvl="0" indent="0" algn="l" rtl="0">
              <a:lnSpc>
                <a:spcPct val="150000"/>
              </a:lnSpc>
              <a:spcBef>
                <a:spcPts val="1000"/>
              </a:spcBef>
              <a:spcAft>
                <a:spcPts val="0"/>
              </a:spcAft>
              <a:buClr>
                <a:schemeClr val="accent5"/>
              </a:buClr>
              <a:buSzPts val="2800"/>
              <a:buFont typeface="Avenir"/>
              <a:buNone/>
            </a:pPr>
            <a:endParaRPr/>
          </a:p>
          <a:p>
            <a:pPr marL="0" marR="0" lvl="0" indent="0" algn="l" rtl="0">
              <a:lnSpc>
                <a:spcPct val="150000"/>
              </a:lnSpc>
              <a:spcBef>
                <a:spcPts val="1000"/>
              </a:spcBef>
              <a:spcAft>
                <a:spcPts val="0"/>
              </a:spcAft>
              <a:buClr>
                <a:schemeClr val="accent5"/>
              </a:buClr>
              <a:buSzPts val="2800"/>
              <a:buFont typeface="Avenir"/>
              <a:buNone/>
            </a:pPr>
            <a:endParaRPr sz="2800">
              <a:solidFill>
                <a:schemeClr val="dk2"/>
              </a:solidFill>
              <a:latin typeface="Times New Roman"/>
              <a:ea typeface="Times New Roman"/>
              <a:cs typeface="Times New Roman"/>
              <a:sym typeface="Times New Roman"/>
            </a:endParaRPr>
          </a:p>
          <a:p>
            <a:pPr marL="457200" marR="0" lvl="1" indent="0" algn="l" rtl="0">
              <a:lnSpc>
                <a:spcPct val="110000"/>
              </a:lnSpc>
              <a:spcBef>
                <a:spcPts val="500"/>
              </a:spcBef>
              <a:spcAft>
                <a:spcPts val="0"/>
              </a:spcAft>
              <a:buClr>
                <a:schemeClr val="accent5"/>
              </a:buClr>
              <a:buSzPts val="2400"/>
              <a:buFont typeface="Avenir"/>
              <a:buNone/>
            </a:pPr>
            <a:endParaRPr sz="2400" b="0" i="0" u="none" strike="noStrike" cap="none">
              <a:solidFill>
                <a:schemeClr val="dk2"/>
              </a:solidFill>
              <a:latin typeface="Times New Roman"/>
              <a:ea typeface="Times New Roman"/>
              <a:cs typeface="Times New Roman"/>
              <a:sym typeface="Times New Roman"/>
            </a:endParaRPr>
          </a:p>
        </p:txBody>
      </p:sp>
      <p:pic>
        <p:nvPicPr>
          <p:cNvPr id="253" name="Google Shape;253;p15"/>
          <p:cNvPicPr preferRelativeResize="0"/>
          <p:nvPr/>
        </p:nvPicPr>
        <p:blipFill>
          <a:blip r:embed="rId3">
            <a:alphaModFix/>
          </a:blip>
          <a:stretch>
            <a:fillRect/>
          </a:stretch>
        </p:blipFill>
        <p:spPr>
          <a:xfrm>
            <a:off x="1678750" y="1912900"/>
            <a:ext cx="8553450" cy="1219200"/>
          </a:xfrm>
          <a:prstGeom prst="rect">
            <a:avLst/>
          </a:prstGeom>
          <a:noFill/>
          <a:ln>
            <a:noFill/>
          </a:ln>
        </p:spPr>
      </p:pic>
      <p:pic>
        <p:nvPicPr>
          <p:cNvPr id="254" name="Google Shape;254;p15"/>
          <p:cNvPicPr preferRelativeResize="0"/>
          <p:nvPr/>
        </p:nvPicPr>
        <p:blipFill>
          <a:blip r:embed="rId4">
            <a:alphaModFix/>
          </a:blip>
          <a:stretch>
            <a:fillRect/>
          </a:stretch>
        </p:blipFill>
        <p:spPr>
          <a:xfrm>
            <a:off x="1535375" y="3826163"/>
            <a:ext cx="8610600" cy="29813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1">
                                            <p:txEl>
                                              <p:pRg st="0" end="0"/>
                                            </p:txEl>
                                          </p:spTgt>
                                        </p:tgtEl>
                                        <p:attrNameLst>
                                          <p:attrName>style.visibility</p:attrName>
                                        </p:attrNameLst>
                                      </p:cBhvr>
                                      <p:to>
                                        <p:strVal val="visible"/>
                                      </p:to>
                                    </p:set>
                                    <p:animEffect transition="in" filter="fade">
                                      <p:cBhvr>
                                        <p:cTn id="7" dur="500"/>
                                        <p:tgtEl>
                                          <p:spTgt spid="25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51">
                                            <p:txEl>
                                              <p:pRg st="1" end="1"/>
                                            </p:txEl>
                                          </p:spTgt>
                                        </p:tgtEl>
                                        <p:attrNameLst>
                                          <p:attrName>style.visibility</p:attrName>
                                        </p:attrNameLst>
                                      </p:cBhvr>
                                      <p:to>
                                        <p:strVal val="visible"/>
                                      </p:to>
                                    </p:set>
                                    <p:animEffect transition="in" filter="fade">
                                      <p:cBhvr>
                                        <p:cTn id="12" dur="500"/>
                                        <p:tgtEl>
                                          <p:spTgt spid="25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51">
                                            <p:txEl>
                                              <p:pRg st="2" end="2"/>
                                            </p:txEl>
                                          </p:spTgt>
                                        </p:tgtEl>
                                        <p:attrNameLst>
                                          <p:attrName>style.visibility</p:attrName>
                                        </p:attrNameLst>
                                      </p:cBhvr>
                                      <p:to>
                                        <p:strVal val="visible"/>
                                      </p:to>
                                    </p:set>
                                    <p:animEffect transition="in" filter="fade">
                                      <p:cBhvr>
                                        <p:cTn id="17" dur="500"/>
                                        <p:tgtEl>
                                          <p:spTgt spid="25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51">
                                            <p:txEl>
                                              <p:pRg st="3" end="3"/>
                                            </p:txEl>
                                          </p:spTgt>
                                        </p:tgtEl>
                                        <p:attrNameLst>
                                          <p:attrName>style.visibility</p:attrName>
                                        </p:attrNameLst>
                                      </p:cBhvr>
                                      <p:to>
                                        <p:strVal val="visible"/>
                                      </p:to>
                                    </p:set>
                                    <p:animEffect transition="in" filter="fade">
                                      <p:cBhvr>
                                        <p:cTn id="22" dur="500"/>
                                        <p:tgtEl>
                                          <p:spTgt spid="25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51">
                                            <p:txEl>
                                              <p:pRg st="4" end="4"/>
                                            </p:txEl>
                                          </p:spTgt>
                                        </p:tgtEl>
                                        <p:attrNameLst>
                                          <p:attrName>style.visibility</p:attrName>
                                        </p:attrNameLst>
                                      </p:cBhvr>
                                      <p:to>
                                        <p:strVal val="visible"/>
                                      </p:to>
                                    </p:set>
                                    <p:animEffect transition="in" filter="fade">
                                      <p:cBhvr>
                                        <p:cTn id="27" dur="500"/>
                                        <p:tgtEl>
                                          <p:spTgt spid="25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51">
                                            <p:txEl>
                                              <p:pRg st="5" end="5"/>
                                            </p:txEl>
                                          </p:spTgt>
                                        </p:tgtEl>
                                        <p:attrNameLst>
                                          <p:attrName>style.visibility</p:attrName>
                                        </p:attrNameLst>
                                      </p:cBhvr>
                                      <p:to>
                                        <p:strVal val="visible"/>
                                      </p:to>
                                    </p:set>
                                    <p:animEffect transition="in" filter="fade">
                                      <p:cBhvr>
                                        <p:cTn id="32" dur="500"/>
                                        <p:tgtEl>
                                          <p:spTgt spid="25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g31515cc0654_0_12"/>
          <p:cNvSpPr txBox="1"/>
          <p:nvPr/>
        </p:nvSpPr>
        <p:spPr>
          <a:xfrm>
            <a:off x="838200" y="143057"/>
            <a:ext cx="10515600" cy="797400"/>
          </a:xfrm>
          <a:prstGeom prst="rect">
            <a:avLst/>
          </a:prstGeom>
          <a:noFill/>
          <a:ln>
            <a:noFill/>
          </a:ln>
        </p:spPr>
        <p:txBody>
          <a:bodyPr spcFirstLastPara="1" wrap="square" lIns="91425" tIns="45700" rIns="91425" bIns="45700" anchor="ctr" anchorCtr="0">
            <a:normAutofit/>
          </a:bodyPr>
          <a:lstStyle/>
          <a:p>
            <a:pPr marL="0" marR="0" lvl="0" indent="0" algn="ctr" rtl="0">
              <a:lnSpc>
                <a:spcPct val="100000"/>
              </a:lnSpc>
              <a:spcBef>
                <a:spcPts val="0"/>
              </a:spcBef>
              <a:spcAft>
                <a:spcPts val="0"/>
              </a:spcAft>
              <a:buClr>
                <a:schemeClr val="dk2"/>
              </a:buClr>
              <a:buSzPts val="4400"/>
              <a:buFont typeface="Times New Roman"/>
              <a:buNone/>
            </a:pPr>
            <a:r>
              <a:rPr lang="en-GB" sz="4400">
                <a:solidFill>
                  <a:schemeClr val="dk2"/>
                </a:solidFill>
                <a:latin typeface="Times New Roman"/>
                <a:ea typeface="Times New Roman"/>
                <a:cs typeface="Times New Roman"/>
                <a:sym typeface="Times New Roman"/>
              </a:rPr>
              <a:t>1. CÁC BƯỚC TRIỂN KHAI</a:t>
            </a:r>
            <a:endParaRPr/>
          </a:p>
        </p:txBody>
      </p:sp>
      <p:sp>
        <p:nvSpPr>
          <p:cNvPr id="260" name="Google Shape;260;g31515cc0654_0_12"/>
          <p:cNvSpPr txBox="1">
            <a:spLocks noGrp="1"/>
          </p:cNvSpPr>
          <p:nvPr>
            <p:ph type="sldNum" idx="12"/>
          </p:nvPr>
        </p:nvSpPr>
        <p:spPr>
          <a:xfrm>
            <a:off x="9906000" y="6356350"/>
            <a:ext cx="1447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16</a:t>
            </a:fld>
            <a:endParaRPr/>
          </a:p>
        </p:txBody>
      </p:sp>
      <p:sp>
        <p:nvSpPr>
          <p:cNvPr id="261" name="Google Shape;261;g31515cc0654_0_12"/>
          <p:cNvSpPr txBox="1"/>
          <p:nvPr/>
        </p:nvSpPr>
        <p:spPr>
          <a:xfrm>
            <a:off x="643350" y="1026000"/>
            <a:ext cx="10515600" cy="2714700"/>
          </a:xfrm>
          <a:prstGeom prst="rect">
            <a:avLst/>
          </a:prstGeom>
          <a:noFill/>
          <a:ln>
            <a:noFill/>
          </a:ln>
        </p:spPr>
        <p:txBody>
          <a:bodyPr spcFirstLastPara="1" wrap="square" lIns="91425" tIns="45700" rIns="91425" bIns="45700" anchor="t" anchorCtr="0">
            <a:normAutofit/>
          </a:bodyPr>
          <a:lstStyle/>
          <a:p>
            <a:pPr marL="0" marR="0" lvl="0" indent="0" algn="l" rtl="0">
              <a:lnSpc>
                <a:spcPct val="150000"/>
              </a:lnSpc>
              <a:spcBef>
                <a:spcPts val="0"/>
              </a:spcBef>
              <a:spcAft>
                <a:spcPts val="0"/>
              </a:spcAft>
              <a:buClr>
                <a:schemeClr val="accent5"/>
              </a:buClr>
              <a:buSzPts val="2800"/>
              <a:buFont typeface="Avenir"/>
              <a:buNone/>
            </a:pPr>
            <a:r>
              <a:rPr lang="en-GB" sz="2800" b="1">
                <a:solidFill>
                  <a:schemeClr val="dk2"/>
                </a:solidFill>
                <a:latin typeface="Times New Roman"/>
                <a:ea typeface="Times New Roman"/>
                <a:cs typeface="Times New Roman"/>
                <a:sym typeface="Times New Roman"/>
              </a:rPr>
              <a:t>1.3 debug driver ath10k sử dụng ftrace</a:t>
            </a:r>
            <a:endParaRPr sz="2800">
              <a:solidFill>
                <a:schemeClr val="dk2"/>
              </a:solidFill>
              <a:latin typeface="Times New Roman"/>
              <a:ea typeface="Times New Roman"/>
              <a:cs typeface="Times New Roman"/>
              <a:sym typeface="Times New Roman"/>
            </a:endParaRPr>
          </a:p>
          <a:p>
            <a:pPr marL="0" marR="0" lvl="0" indent="0" algn="l" rtl="0">
              <a:lnSpc>
                <a:spcPct val="150000"/>
              </a:lnSpc>
              <a:spcBef>
                <a:spcPts val="0"/>
              </a:spcBef>
              <a:spcAft>
                <a:spcPts val="0"/>
              </a:spcAft>
              <a:buClr>
                <a:schemeClr val="accent5"/>
              </a:buClr>
              <a:buSzPts val="2800"/>
              <a:buFont typeface="Avenir"/>
              <a:buNone/>
            </a:pPr>
            <a:r>
              <a:rPr lang="en-GB" sz="2800">
                <a:solidFill>
                  <a:schemeClr val="dk2"/>
                </a:solidFill>
                <a:latin typeface="Times New Roman"/>
                <a:ea typeface="Times New Roman"/>
                <a:cs typeface="Times New Roman"/>
                <a:sym typeface="Times New Roman"/>
              </a:rPr>
              <a:t>Bước 3: Tắt tracing on và lưu file trace</a:t>
            </a:r>
            <a:endParaRPr sz="2800">
              <a:solidFill>
                <a:schemeClr val="dk2"/>
              </a:solidFill>
              <a:latin typeface="Times New Roman"/>
              <a:ea typeface="Times New Roman"/>
              <a:cs typeface="Times New Roman"/>
              <a:sym typeface="Times New Roman"/>
            </a:endParaRPr>
          </a:p>
          <a:p>
            <a:pPr marL="0" marR="0" lvl="0" indent="0" algn="l" rtl="0">
              <a:lnSpc>
                <a:spcPct val="150000"/>
              </a:lnSpc>
              <a:spcBef>
                <a:spcPts val="1000"/>
              </a:spcBef>
              <a:spcAft>
                <a:spcPts val="0"/>
              </a:spcAft>
              <a:buClr>
                <a:schemeClr val="accent5"/>
              </a:buClr>
              <a:buSzPts val="2800"/>
              <a:buFont typeface="Avenir"/>
              <a:buNone/>
            </a:pPr>
            <a:endParaRPr/>
          </a:p>
          <a:p>
            <a:pPr marL="0" marR="0" lvl="0" indent="0" algn="l" rtl="0">
              <a:lnSpc>
                <a:spcPct val="150000"/>
              </a:lnSpc>
              <a:spcBef>
                <a:spcPts val="1000"/>
              </a:spcBef>
              <a:spcAft>
                <a:spcPts val="0"/>
              </a:spcAft>
              <a:buClr>
                <a:schemeClr val="accent5"/>
              </a:buClr>
              <a:buSzPts val="2800"/>
              <a:buFont typeface="Avenir"/>
              <a:buNone/>
            </a:pPr>
            <a:endParaRPr sz="2800">
              <a:solidFill>
                <a:schemeClr val="dk2"/>
              </a:solidFill>
              <a:latin typeface="Times New Roman"/>
              <a:ea typeface="Times New Roman"/>
              <a:cs typeface="Times New Roman"/>
              <a:sym typeface="Times New Roman"/>
            </a:endParaRPr>
          </a:p>
          <a:p>
            <a:pPr marL="457200" marR="0" lvl="1" indent="0" algn="l" rtl="0">
              <a:lnSpc>
                <a:spcPct val="110000"/>
              </a:lnSpc>
              <a:spcBef>
                <a:spcPts val="500"/>
              </a:spcBef>
              <a:spcAft>
                <a:spcPts val="0"/>
              </a:spcAft>
              <a:buClr>
                <a:schemeClr val="accent5"/>
              </a:buClr>
              <a:buSzPts val="2400"/>
              <a:buFont typeface="Avenir"/>
              <a:buNone/>
            </a:pPr>
            <a:endParaRPr sz="2400" b="0" i="0" u="none" strike="noStrike" cap="none">
              <a:solidFill>
                <a:schemeClr val="dk2"/>
              </a:solidFill>
              <a:latin typeface="Times New Roman"/>
              <a:ea typeface="Times New Roman"/>
              <a:cs typeface="Times New Roman"/>
              <a:sym typeface="Times New Roman"/>
            </a:endParaRPr>
          </a:p>
        </p:txBody>
      </p:sp>
      <p:sp>
        <p:nvSpPr>
          <p:cNvPr id="262" name="Google Shape;262;g31515cc0654_0_12"/>
          <p:cNvSpPr txBox="1"/>
          <p:nvPr/>
        </p:nvSpPr>
        <p:spPr>
          <a:xfrm>
            <a:off x="775850" y="3271425"/>
            <a:ext cx="10515600" cy="2714700"/>
          </a:xfrm>
          <a:prstGeom prst="rect">
            <a:avLst/>
          </a:prstGeom>
          <a:noFill/>
          <a:ln>
            <a:noFill/>
          </a:ln>
        </p:spPr>
        <p:txBody>
          <a:bodyPr spcFirstLastPara="1" wrap="square" lIns="91425" tIns="45700" rIns="91425" bIns="45700" anchor="t" anchorCtr="0">
            <a:normAutofit/>
          </a:bodyPr>
          <a:lstStyle/>
          <a:p>
            <a:pPr marL="0" marR="0" lvl="0" indent="0" algn="l" rtl="0">
              <a:lnSpc>
                <a:spcPct val="150000"/>
              </a:lnSpc>
              <a:spcBef>
                <a:spcPts val="0"/>
              </a:spcBef>
              <a:spcAft>
                <a:spcPts val="0"/>
              </a:spcAft>
              <a:buClr>
                <a:schemeClr val="accent5"/>
              </a:buClr>
              <a:buSzPts val="2800"/>
              <a:buFont typeface="Avenir"/>
              <a:buNone/>
            </a:pPr>
            <a:endParaRPr sz="2800">
              <a:solidFill>
                <a:schemeClr val="dk2"/>
              </a:solidFill>
              <a:latin typeface="Times New Roman"/>
              <a:ea typeface="Times New Roman"/>
              <a:cs typeface="Times New Roman"/>
              <a:sym typeface="Times New Roman"/>
            </a:endParaRPr>
          </a:p>
          <a:p>
            <a:pPr marL="0" marR="0" lvl="0" indent="0" algn="l" rtl="0">
              <a:lnSpc>
                <a:spcPct val="150000"/>
              </a:lnSpc>
              <a:spcBef>
                <a:spcPts val="1000"/>
              </a:spcBef>
              <a:spcAft>
                <a:spcPts val="0"/>
              </a:spcAft>
              <a:buClr>
                <a:schemeClr val="accent5"/>
              </a:buClr>
              <a:buSzPts val="2800"/>
              <a:buFont typeface="Avenir"/>
              <a:buNone/>
            </a:pPr>
            <a:endParaRPr/>
          </a:p>
          <a:p>
            <a:pPr marL="0" marR="0" lvl="0" indent="0" algn="l" rtl="0">
              <a:lnSpc>
                <a:spcPct val="150000"/>
              </a:lnSpc>
              <a:spcBef>
                <a:spcPts val="1000"/>
              </a:spcBef>
              <a:spcAft>
                <a:spcPts val="0"/>
              </a:spcAft>
              <a:buClr>
                <a:schemeClr val="accent5"/>
              </a:buClr>
              <a:buSzPts val="2800"/>
              <a:buFont typeface="Avenir"/>
              <a:buNone/>
            </a:pPr>
            <a:endParaRPr sz="2800">
              <a:solidFill>
                <a:schemeClr val="dk2"/>
              </a:solidFill>
              <a:latin typeface="Times New Roman"/>
              <a:ea typeface="Times New Roman"/>
              <a:cs typeface="Times New Roman"/>
              <a:sym typeface="Times New Roman"/>
            </a:endParaRPr>
          </a:p>
          <a:p>
            <a:pPr marL="457200" marR="0" lvl="1" indent="0" algn="l" rtl="0">
              <a:lnSpc>
                <a:spcPct val="110000"/>
              </a:lnSpc>
              <a:spcBef>
                <a:spcPts val="500"/>
              </a:spcBef>
              <a:spcAft>
                <a:spcPts val="0"/>
              </a:spcAft>
              <a:buClr>
                <a:schemeClr val="accent5"/>
              </a:buClr>
              <a:buSzPts val="2400"/>
              <a:buFont typeface="Avenir"/>
              <a:buNone/>
            </a:pPr>
            <a:endParaRPr sz="2400" b="0" i="0" u="none" strike="noStrike" cap="none">
              <a:solidFill>
                <a:schemeClr val="dk2"/>
              </a:solidFill>
              <a:latin typeface="Times New Roman"/>
              <a:ea typeface="Times New Roman"/>
              <a:cs typeface="Times New Roman"/>
              <a:sym typeface="Times New Roman"/>
            </a:endParaRPr>
          </a:p>
        </p:txBody>
      </p:sp>
      <p:pic>
        <p:nvPicPr>
          <p:cNvPr id="263" name="Google Shape;263;g31515cc0654_0_12"/>
          <p:cNvPicPr preferRelativeResize="0"/>
          <p:nvPr/>
        </p:nvPicPr>
        <p:blipFill>
          <a:blip r:embed="rId3">
            <a:alphaModFix/>
          </a:blip>
          <a:stretch>
            <a:fillRect/>
          </a:stretch>
        </p:blipFill>
        <p:spPr>
          <a:xfrm>
            <a:off x="967200" y="2328488"/>
            <a:ext cx="9867900" cy="11144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1">
                                            <p:txEl>
                                              <p:pRg st="0" end="0"/>
                                            </p:txEl>
                                          </p:spTgt>
                                        </p:tgtEl>
                                        <p:attrNameLst>
                                          <p:attrName>style.visibility</p:attrName>
                                        </p:attrNameLst>
                                      </p:cBhvr>
                                      <p:to>
                                        <p:strVal val="visible"/>
                                      </p:to>
                                    </p:set>
                                    <p:animEffect transition="in" filter="fade">
                                      <p:cBhvr>
                                        <p:cTn id="7" dur="500"/>
                                        <p:tgtEl>
                                          <p:spTgt spid="26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1">
                                            <p:txEl>
                                              <p:pRg st="1" end="1"/>
                                            </p:txEl>
                                          </p:spTgt>
                                        </p:tgtEl>
                                        <p:attrNameLst>
                                          <p:attrName>style.visibility</p:attrName>
                                        </p:attrNameLst>
                                      </p:cBhvr>
                                      <p:to>
                                        <p:strVal val="visible"/>
                                      </p:to>
                                    </p:set>
                                    <p:animEffect transition="in" filter="fade">
                                      <p:cBhvr>
                                        <p:cTn id="12" dur="500"/>
                                        <p:tgtEl>
                                          <p:spTgt spid="26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1">
                                            <p:txEl>
                                              <p:pRg st="2" end="2"/>
                                            </p:txEl>
                                          </p:spTgt>
                                        </p:tgtEl>
                                        <p:attrNameLst>
                                          <p:attrName>style.visibility</p:attrName>
                                        </p:attrNameLst>
                                      </p:cBhvr>
                                      <p:to>
                                        <p:strVal val="visible"/>
                                      </p:to>
                                    </p:set>
                                    <p:animEffect transition="in" filter="fade">
                                      <p:cBhvr>
                                        <p:cTn id="17" dur="500"/>
                                        <p:tgtEl>
                                          <p:spTgt spid="26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61">
                                            <p:txEl>
                                              <p:pRg st="3" end="3"/>
                                            </p:txEl>
                                          </p:spTgt>
                                        </p:tgtEl>
                                        <p:attrNameLst>
                                          <p:attrName>style.visibility</p:attrName>
                                        </p:attrNameLst>
                                      </p:cBhvr>
                                      <p:to>
                                        <p:strVal val="visible"/>
                                      </p:to>
                                    </p:set>
                                    <p:animEffect transition="in" filter="fade">
                                      <p:cBhvr>
                                        <p:cTn id="22" dur="500"/>
                                        <p:tgtEl>
                                          <p:spTgt spid="26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61">
                                            <p:txEl>
                                              <p:pRg st="4" end="4"/>
                                            </p:txEl>
                                          </p:spTgt>
                                        </p:tgtEl>
                                        <p:attrNameLst>
                                          <p:attrName>style.visibility</p:attrName>
                                        </p:attrNameLst>
                                      </p:cBhvr>
                                      <p:to>
                                        <p:strVal val="visible"/>
                                      </p:to>
                                    </p:set>
                                    <p:animEffect transition="in" filter="fade">
                                      <p:cBhvr>
                                        <p:cTn id="27" dur="500"/>
                                        <p:tgtEl>
                                          <p:spTgt spid="26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16"/>
          <p:cNvSpPr txBox="1"/>
          <p:nvPr/>
        </p:nvSpPr>
        <p:spPr>
          <a:xfrm>
            <a:off x="838200" y="143057"/>
            <a:ext cx="10515600" cy="797469"/>
          </a:xfrm>
          <a:prstGeom prst="rect">
            <a:avLst/>
          </a:prstGeom>
          <a:noFill/>
          <a:ln>
            <a:noFill/>
          </a:ln>
        </p:spPr>
        <p:txBody>
          <a:bodyPr spcFirstLastPara="1" wrap="square" lIns="91425" tIns="45700" rIns="91425" bIns="45700" anchor="ctr" anchorCtr="0">
            <a:normAutofit fontScale="97500"/>
          </a:bodyPr>
          <a:lstStyle/>
          <a:p>
            <a:pPr marL="0" marR="0" lvl="0" indent="0" algn="ctr" rtl="0">
              <a:lnSpc>
                <a:spcPct val="100000"/>
              </a:lnSpc>
              <a:spcBef>
                <a:spcPts val="0"/>
              </a:spcBef>
              <a:spcAft>
                <a:spcPts val="0"/>
              </a:spcAft>
              <a:buClr>
                <a:schemeClr val="dk2"/>
              </a:buClr>
              <a:buSzPct val="100000"/>
              <a:buFont typeface="Times New Roman"/>
              <a:buNone/>
            </a:pPr>
            <a:r>
              <a:rPr lang="en-GB" sz="4400">
                <a:solidFill>
                  <a:schemeClr val="dk2"/>
                </a:solidFill>
                <a:latin typeface="Times New Roman"/>
                <a:ea typeface="Times New Roman"/>
                <a:cs typeface="Times New Roman"/>
                <a:sym typeface="Times New Roman"/>
              </a:rPr>
              <a:t>1. CÁC BƯỚC TRIỂN KHAI</a:t>
            </a:r>
            <a:endParaRPr/>
          </a:p>
        </p:txBody>
      </p:sp>
      <p:sp>
        <p:nvSpPr>
          <p:cNvPr id="269" name="Google Shape;269;p16"/>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17</a:t>
            </a:fld>
            <a:endParaRPr/>
          </a:p>
        </p:txBody>
      </p:sp>
      <p:sp>
        <p:nvSpPr>
          <p:cNvPr id="270" name="Google Shape;270;p16"/>
          <p:cNvSpPr txBox="1"/>
          <p:nvPr/>
        </p:nvSpPr>
        <p:spPr>
          <a:xfrm>
            <a:off x="643346" y="1026001"/>
            <a:ext cx="10515600" cy="5330349"/>
          </a:xfrm>
          <a:prstGeom prst="rect">
            <a:avLst/>
          </a:prstGeom>
          <a:noFill/>
          <a:ln>
            <a:noFill/>
          </a:ln>
        </p:spPr>
        <p:txBody>
          <a:bodyPr spcFirstLastPara="1" wrap="square" lIns="91425" tIns="45700" rIns="91425" bIns="45700" anchor="t" anchorCtr="0">
            <a:normAutofit/>
          </a:bodyPr>
          <a:lstStyle/>
          <a:p>
            <a:pPr marL="0" marR="0" lvl="0" indent="0" algn="l" rtl="0">
              <a:lnSpc>
                <a:spcPct val="150000"/>
              </a:lnSpc>
              <a:spcBef>
                <a:spcPts val="0"/>
              </a:spcBef>
              <a:spcAft>
                <a:spcPts val="0"/>
              </a:spcAft>
              <a:buClr>
                <a:schemeClr val="accent5"/>
              </a:buClr>
              <a:buSzPts val="2800"/>
              <a:buFont typeface="Avenir"/>
              <a:buNone/>
            </a:pPr>
            <a:r>
              <a:rPr lang="en-GB" sz="2800" b="1">
                <a:solidFill>
                  <a:schemeClr val="dk2"/>
                </a:solidFill>
                <a:latin typeface="Times New Roman"/>
                <a:ea typeface="Times New Roman"/>
                <a:cs typeface="Times New Roman"/>
                <a:sym typeface="Times New Roman"/>
              </a:rPr>
              <a:t>1.3 debug driver ath10k sử dụng trace-cmd </a:t>
            </a:r>
            <a:endParaRPr/>
          </a:p>
          <a:p>
            <a:pPr marL="0" marR="0" lvl="0" indent="0" algn="l" rtl="0">
              <a:lnSpc>
                <a:spcPct val="150000"/>
              </a:lnSpc>
              <a:spcBef>
                <a:spcPts val="1000"/>
              </a:spcBef>
              <a:spcAft>
                <a:spcPts val="0"/>
              </a:spcAft>
              <a:buClr>
                <a:schemeClr val="accent5"/>
              </a:buClr>
              <a:buSzPts val="2800"/>
              <a:buFont typeface="Avenir"/>
              <a:buNone/>
            </a:pPr>
            <a:r>
              <a:rPr lang="en-GB" sz="2800">
                <a:solidFill>
                  <a:schemeClr val="dk2"/>
                </a:solidFill>
                <a:latin typeface="Times New Roman"/>
                <a:ea typeface="Times New Roman"/>
                <a:cs typeface="Times New Roman"/>
                <a:sym typeface="Times New Roman"/>
              </a:rPr>
              <a:t>1.3.1 Bật mode debug trong driver ath10k</a:t>
            </a:r>
            <a:endParaRPr/>
          </a:p>
          <a:p>
            <a:pPr marL="0" marR="0" lvl="0" indent="0" algn="l" rtl="0">
              <a:lnSpc>
                <a:spcPct val="150000"/>
              </a:lnSpc>
              <a:spcBef>
                <a:spcPts val="1000"/>
              </a:spcBef>
              <a:spcAft>
                <a:spcPts val="0"/>
              </a:spcAft>
              <a:buClr>
                <a:schemeClr val="accent5"/>
              </a:buClr>
              <a:buSzPts val="2800"/>
              <a:buFont typeface="Avenir"/>
              <a:buNone/>
            </a:pPr>
            <a:r>
              <a:rPr lang="en-GB" sz="2800">
                <a:solidFill>
                  <a:schemeClr val="dk2"/>
                </a:solidFill>
                <a:latin typeface="Times New Roman"/>
                <a:ea typeface="Times New Roman"/>
                <a:cs typeface="Times New Roman"/>
                <a:sym typeface="Times New Roman"/>
              </a:rPr>
              <a:t>Bước 1: Chọn debug log levels</a:t>
            </a:r>
            <a:endParaRPr sz="2800">
              <a:solidFill>
                <a:schemeClr val="dk2"/>
              </a:solidFill>
              <a:latin typeface="Times New Roman"/>
              <a:ea typeface="Times New Roman"/>
              <a:cs typeface="Times New Roman"/>
              <a:sym typeface="Times New Roman"/>
            </a:endParaRPr>
          </a:p>
          <a:p>
            <a:pPr marL="0" marR="0" lvl="0" indent="0" algn="l" rtl="0">
              <a:lnSpc>
                <a:spcPct val="150000"/>
              </a:lnSpc>
              <a:spcBef>
                <a:spcPts val="1000"/>
              </a:spcBef>
              <a:spcAft>
                <a:spcPts val="0"/>
              </a:spcAft>
              <a:buClr>
                <a:schemeClr val="accent5"/>
              </a:buClr>
              <a:buSzPts val="2800"/>
              <a:buFont typeface="Avenir"/>
              <a:buNone/>
            </a:pPr>
            <a:r>
              <a:rPr lang="en-GB" sz="2800">
                <a:solidFill>
                  <a:schemeClr val="dk2"/>
                </a:solidFill>
                <a:latin typeface="Times New Roman"/>
                <a:ea typeface="Times New Roman"/>
                <a:cs typeface="Times New Roman"/>
                <a:sym typeface="Times New Roman"/>
              </a:rPr>
              <a:t>Bước 2: Sử dụng trace-cmd record để ghi logs</a:t>
            </a:r>
            <a:endParaRPr sz="2800">
              <a:solidFill>
                <a:schemeClr val="dk2"/>
              </a:solidFill>
              <a:latin typeface="Times New Roman"/>
              <a:ea typeface="Times New Roman"/>
              <a:cs typeface="Times New Roman"/>
              <a:sym typeface="Times New Roman"/>
            </a:endParaRPr>
          </a:p>
          <a:p>
            <a:pPr marL="457200" marR="0" lvl="1" indent="0" algn="l" rtl="0">
              <a:lnSpc>
                <a:spcPct val="110000"/>
              </a:lnSpc>
              <a:spcBef>
                <a:spcPts val="500"/>
              </a:spcBef>
              <a:spcAft>
                <a:spcPts val="0"/>
              </a:spcAft>
              <a:buClr>
                <a:schemeClr val="accent5"/>
              </a:buClr>
              <a:buSzPts val="2400"/>
              <a:buFont typeface="Avenir"/>
              <a:buNone/>
            </a:pPr>
            <a:endParaRPr sz="2400" b="0" i="0" u="none" strike="noStrike" cap="none">
              <a:solidFill>
                <a:schemeClr val="dk2"/>
              </a:solidFill>
              <a:latin typeface="Times New Roman"/>
              <a:ea typeface="Times New Roman"/>
              <a:cs typeface="Times New Roman"/>
              <a:sym typeface="Times New Roman"/>
            </a:endParaRPr>
          </a:p>
        </p:txBody>
      </p:sp>
      <p:pic>
        <p:nvPicPr>
          <p:cNvPr id="271" name="Google Shape;271;p16"/>
          <p:cNvPicPr preferRelativeResize="0"/>
          <p:nvPr/>
        </p:nvPicPr>
        <p:blipFill rotWithShape="1">
          <a:blip r:embed="rId3">
            <a:alphaModFix/>
          </a:blip>
          <a:srcRect r="38176"/>
          <a:stretch/>
        </p:blipFill>
        <p:spPr>
          <a:xfrm>
            <a:off x="7985100" y="940525"/>
            <a:ext cx="4206900" cy="3309200"/>
          </a:xfrm>
          <a:prstGeom prst="rect">
            <a:avLst/>
          </a:prstGeom>
          <a:noFill/>
          <a:ln>
            <a:noFill/>
          </a:ln>
        </p:spPr>
      </p:pic>
      <p:pic>
        <p:nvPicPr>
          <p:cNvPr id="272" name="Google Shape;272;p16"/>
          <p:cNvPicPr preferRelativeResize="0"/>
          <p:nvPr/>
        </p:nvPicPr>
        <p:blipFill>
          <a:blip r:embed="rId4">
            <a:alphaModFix/>
          </a:blip>
          <a:stretch>
            <a:fillRect/>
          </a:stretch>
        </p:blipFill>
        <p:spPr>
          <a:xfrm>
            <a:off x="604838" y="4433450"/>
            <a:ext cx="10982325" cy="9144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0">
                                            <p:txEl>
                                              <p:pRg st="0" end="0"/>
                                            </p:txEl>
                                          </p:spTgt>
                                        </p:tgtEl>
                                        <p:attrNameLst>
                                          <p:attrName>style.visibility</p:attrName>
                                        </p:attrNameLst>
                                      </p:cBhvr>
                                      <p:to>
                                        <p:strVal val="visible"/>
                                      </p:to>
                                    </p:set>
                                    <p:animEffect transition="in" filter="fade">
                                      <p:cBhvr>
                                        <p:cTn id="7" dur="500"/>
                                        <p:tgtEl>
                                          <p:spTgt spid="27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0">
                                            <p:txEl>
                                              <p:pRg st="1" end="1"/>
                                            </p:txEl>
                                          </p:spTgt>
                                        </p:tgtEl>
                                        <p:attrNameLst>
                                          <p:attrName>style.visibility</p:attrName>
                                        </p:attrNameLst>
                                      </p:cBhvr>
                                      <p:to>
                                        <p:strVal val="visible"/>
                                      </p:to>
                                    </p:set>
                                    <p:animEffect transition="in" filter="fade">
                                      <p:cBhvr>
                                        <p:cTn id="12" dur="500"/>
                                        <p:tgtEl>
                                          <p:spTgt spid="27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70">
                                            <p:txEl>
                                              <p:pRg st="2" end="2"/>
                                            </p:txEl>
                                          </p:spTgt>
                                        </p:tgtEl>
                                        <p:attrNameLst>
                                          <p:attrName>style.visibility</p:attrName>
                                        </p:attrNameLst>
                                      </p:cBhvr>
                                      <p:to>
                                        <p:strVal val="visible"/>
                                      </p:to>
                                    </p:set>
                                    <p:animEffect transition="in" filter="fade">
                                      <p:cBhvr>
                                        <p:cTn id="17" dur="500"/>
                                        <p:tgtEl>
                                          <p:spTgt spid="27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70">
                                            <p:txEl>
                                              <p:pRg st="3" end="3"/>
                                            </p:txEl>
                                          </p:spTgt>
                                        </p:tgtEl>
                                        <p:attrNameLst>
                                          <p:attrName>style.visibility</p:attrName>
                                        </p:attrNameLst>
                                      </p:cBhvr>
                                      <p:to>
                                        <p:strVal val="visible"/>
                                      </p:to>
                                    </p:set>
                                    <p:animEffect transition="in" filter="fade">
                                      <p:cBhvr>
                                        <p:cTn id="22" dur="500"/>
                                        <p:tgtEl>
                                          <p:spTgt spid="27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70">
                                            <p:txEl>
                                              <p:pRg st="4" end="4"/>
                                            </p:txEl>
                                          </p:spTgt>
                                        </p:tgtEl>
                                        <p:attrNameLst>
                                          <p:attrName>style.visibility</p:attrName>
                                        </p:attrNameLst>
                                      </p:cBhvr>
                                      <p:to>
                                        <p:strVal val="visible"/>
                                      </p:to>
                                    </p:set>
                                    <p:animEffect transition="in" filter="fade">
                                      <p:cBhvr>
                                        <p:cTn id="27" dur="500"/>
                                        <p:tgtEl>
                                          <p:spTgt spid="27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g31515cc0654_0_22"/>
          <p:cNvSpPr txBox="1"/>
          <p:nvPr/>
        </p:nvSpPr>
        <p:spPr>
          <a:xfrm>
            <a:off x="838200" y="143057"/>
            <a:ext cx="10515600" cy="797400"/>
          </a:xfrm>
          <a:prstGeom prst="rect">
            <a:avLst/>
          </a:prstGeom>
          <a:noFill/>
          <a:ln>
            <a:noFill/>
          </a:ln>
        </p:spPr>
        <p:txBody>
          <a:bodyPr spcFirstLastPara="1" wrap="square" lIns="91425" tIns="45700" rIns="91425" bIns="45700" anchor="ctr" anchorCtr="0">
            <a:normAutofit/>
          </a:bodyPr>
          <a:lstStyle/>
          <a:p>
            <a:pPr marL="0" marR="0" lvl="0" indent="0" algn="ctr" rtl="0">
              <a:lnSpc>
                <a:spcPct val="100000"/>
              </a:lnSpc>
              <a:spcBef>
                <a:spcPts val="0"/>
              </a:spcBef>
              <a:spcAft>
                <a:spcPts val="0"/>
              </a:spcAft>
              <a:buClr>
                <a:schemeClr val="dk2"/>
              </a:buClr>
              <a:buSzPts val="4400"/>
              <a:buFont typeface="Times New Roman"/>
              <a:buNone/>
            </a:pPr>
            <a:r>
              <a:rPr lang="en-GB" sz="4400">
                <a:solidFill>
                  <a:schemeClr val="dk2"/>
                </a:solidFill>
                <a:latin typeface="Times New Roman"/>
                <a:ea typeface="Times New Roman"/>
                <a:cs typeface="Times New Roman"/>
                <a:sym typeface="Times New Roman"/>
              </a:rPr>
              <a:t>1. CÁC BƯỚC TRIỂN KHAI</a:t>
            </a:r>
            <a:endParaRPr/>
          </a:p>
        </p:txBody>
      </p:sp>
      <p:sp>
        <p:nvSpPr>
          <p:cNvPr id="278" name="Google Shape;278;g31515cc0654_0_22"/>
          <p:cNvSpPr txBox="1">
            <a:spLocks noGrp="1"/>
          </p:cNvSpPr>
          <p:nvPr>
            <p:ph type="sldNum" idx="12"/>
          </p:nvPr>
        </p:nvSpPr>
        <p:spPr>
          <a:xfrm>
            <a:off x="9906000" y="6356350"/>
            <a:ext cx="1447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18</a:t>
            </a:fld>
            <a:endParaRPr/>
          </a:p>
        </p:txBody>
      </p:sp>
      <p:sp>
        <p:nvSpPr>
          <p:cNvPr id="279" name="Google Shape;279;g31515cc0654_0_22"/>
          <p:cNvSpPr txBox="1"/>
          <p:nvPr/>
        </p:nvSpPr>
        <p:spPr>
          <a:xfrm>
            <a:off x="643346" y="1026001"/>
            <a:ext cx="10515600" cy="5330400"/>
          </a:xfrm>
          <a:prstGeom prst="rect">
            <a:avLst/>
          </a:prstGeom>
          <a:noFill/>
          <a:ln>
            <a:noFill/>
          </a:ln>
        </p:spPr>
        <p:txBody>
          <a:bodyPr spcFirstLastPara="1" wrap="square" lIns="91425" tIns="45700" rIns="91425" bIns="45700" anchor="t" anchorCtr="0">
            <a:normAutofit/>
          </a:bodyPr>
          <a:lstStyle/>
          <a:p>
            <a:pPr marL="0" marR="0" lvl="0" indent="0" algn="l" rtl="0">
              <a:lnSpc>
                <a:spcPct val="150000"/>
              </a:lnSpc>
              <a:spcBef>
                <a:spcPts val="0"/>
              </a:spcBef>
              <a:spcAft>
                <a:spcPts val="0"/>
              </a:spcAft>
              <a:buClr>
                <a:schemeClr val="accent5"/>
              </a:buClr>
              <a:buSzPts val="2800"/>
              <a:buFont typeface="Avenir"/>
              <a:buNone/>
            </a:pPr>
            <a:r>
              <a:rPr lang="en-GB" sz="2800" b="1">
                <a:solidFill>
                  <a:schemeClr val="dk2"/>
                </a:solidFill>
                <a:latin typeface="Times New Roman"/>
                <a:ea typeface="Times New Roman"/>
                <a:cs typeface="Times New Roman"/>
                <a:sym typeface="Times New Roman"/>
              </a:rPr>
              <a:t>1.3 debug driver ath10k sử dụng trace-cmd </a:t>
            </a:r>
            <a:endParaRPr/>
          </a:p>
          <a:p>
            <a:pPr marL="0" marR="0" lvl="0" indent="0" algn="l" rtl="0">
              <a:lnSpc>
                <a:spcPct val="150000"/>
              </a:lnSpc>
              <a:spcBef>
                <a:spcPts val="1000"/>
              </a:spcBef>
              <a:spcAft>
                <a:spcPts val="0"/>
              </a:spcAft>
              <a:buClr>
                <a:schemeClr val="accent5"/>
              </a:buClr>
              <a:buSzPts val="2800"/>
              <a:buFont typeface="Avenir"/>
              <a:buNone/>
            </a:pPr>
            <a:r>
              <a:rPr lang="en-GB" sz="2800">
                <a:solidFill>
                  <a:schemeClr val="dk2"/>
                </a:solidFill>
                <a:latin typeface="Times New Roman"/>
                <a:ea typeface="Times New Roman"/>
                <a:cs typeface="Times New Roman"/>
                <a:sym typeface="Times New Roman"/>
              </a:rPr>
              <a:t>1.3.2 Xem report từ trace-cmd</a:t>
            </a:r>
            <a:endParaRPr sz="2800">
              <a:solidFill>
                <a:schemeClr val="dk2"/>
              </a:solidFill>
              <a:latin typeface="Times New Roman"/>
              <a:ea typeface="Times New Roman"/>
              <a:cs typeface="Times New Roman"/>
              <a:sym typeface="Times New Roman"/>
            </a:endParaRPr>
          </a:p>
          <a:p>
            <a:pPr marL="0" marR="0" lvl="0" indent="0" algn="l" rtl="0">
              <a:lnSpc>
                <a:spcPct val="150000"/>
              </a:lnSpc>
              <a:spcBef>
                <a:spcPts val="1000"/>
              </a:spcBef>
              <a:spcAft>
                <a:spcPts val="0"/>
              </a:spcAft>
              <a:buClr>
                <a:schemeClr val="accent5"/>
              </a:buClr>
              <a:buSzPts val="2800"/>
              <a:buFont typeface="Avenir"/>
              <a:buNone/>
            </a:pPr>
            <a:r>
              <a:rPr lang="en-GB" sz="2800">
                <a:solidFill>
                  <a:schemeClr val="dk2"/>
                </a:solidFill>
                <a:latin typeface="Times New Roman"/>
                <a:ea typeface="Times New Roman"/>
                <a:cs typeface="Times New Roman"/>
                <a:sym typeface="Times New Roman"/>
              </a:rPr>
              <a:t>Bước 1: Bấm Ctrl + C để kết thúc record</a:t>
            </a:r>
            <a:endParaRPr sz="2800">
              <a:solidFill>
                <a:schemeClr val="dk2"/>
              </a:solidFill>
              <a:latin typeface="Times New Roman"/>
              <a:ea typeface="Times New Roman"/>
              <a:cs typeface="Times New Roman"/>
              <a:sym typeface="Times New Roman"/>
            </a:endParaRPr>
          </a:p>
          <a:p>
            <a:pPr marL="0" marR="0" lvl="0" indent="0" algn="l" rtl="0">
              <a:lnSpc>
                <a:spcPct val="150000"/>
              </a:lnSpc>
              <a:spcBef>
                <a:spcPts val="1000"/>
              </a:spcBef>
              <a:spcAft>
                <a:spcPts val="0"/>
              </a:spcAft>
              <a:buClr>
                <a:schemeClr val="accent5"/>
              </a:buClr>
              <a:buSzPts val="2800"/>
              <a:buFont typeface="Avenir"/>
              <a:buNone/>
            </a:pPr>
            <a:r>
              <a:rPr lang="en-GB" sz="2800">
                <a:solidFill>
                  <a:schemeClr val="dk2"/>
                </a:solidFill>
                <a:latin typeface="Times New Roman"/>
                <a:ea typeface="Times New Roman"/>
                <a:cs typeface="Times New Roman"/>
                <a:sym typeface="Times New Roman"/>
              </a:rPr>
              <a:t>Bước 2: Sử dụng lệnh trace-cmd report để hiển thị thông tin report từ file trace.dat</a:t>
            </a:r>
            <a:endParaRPr sz="2800">
              <a:solidFill>
                <a:schemeClr val="dk2"/>
              </a:solidFill>
              <a:latin typeface="Times New Roman"/>
              <a:ea typeface="Times New Roman"/>
              <a:cs typeface="Times New Roman"/>
              <a:sym typeface="Times New Roman"/>
            </a:endParaRPr>
          </a:p>
          <a:p>
            <a:pPr marL="0" marR="0" lvl="0" indent="0" algn="l" rtl="0">
              <a:lnSpc>
                <a:spcPct val="150000"/>
              </a:lnSpc>
              <a:spcBef>
                <a:spcPts val="1000"/>
              </a:spcBef>
              <a:spcAft>
                <a:spcPts val="0"/>
              </a:spcAft>
              <a:buClr>
                <a:schemeClr val="accent5"/>
              </a:buClr>
              <a:buSzPts val="2800"/>
              <a:buFont typeface="Avenir"/>
              <a:buNone/>
            </a:pPr>
            <a:endParaRPr sz="2800">
              <a:solidFill>
                <a:schemeClr val="dk2"/>
              </a:solidFill>
              <a:latin typeface="Times New Roman"/>
              <a:ea typeface="Times New Roman"/>
              <a:cs typeface="Times New Roman"/>
              <a:sym typeface="Times New Roman"/>
            </a:endParaRPr>
          </a:p>
          <a:p>
            <a:pPr marL="0" marR="0" lvl="0" indent="0" algn="l" rtl="0">
              <a:lnSpc>
                <a:spcPct val="150000"/>
              </a:lnSpc>
              <a:spcBef>
                <a:spcPts val="1000"/>
              </a:spcBef>
              <a:spcAft>
                <a:spcPts val="0"/>
              </a:spcAft>
              <a:buClr>
                <a:schemeClr val="accent5"/>
              </a:buClr>
              <a:buSzPts val="2800"/>
              <a:buFont typeface="Avenir"/>
              <a:buNone/>
            </a:pPr>
            <a:endParaRPr sz="2800">
              <a:solidFill>
                <a:schemeClr val="dk2"/>
              </a:solidFill>
              <a:latin typeface="Times New Roman"/>
              <a:ea typeface="Times New Roman"/>
              <a:cs typeface="Times New Roman"/>
              <a:sym typeface="Times New Roman"/>
            </a:endParaRPr>
          </a:p>
          <a:p>
            <a:pPr marL="457200" marR="0" lvl="1" indent="0" algn="l" rtl="0">
              <a:lnSpc>
                <a:spcPct val="110000"/>
              </a:lnSpc>
              <a:spcBef>
                <a:spcPts val="500"/>
              </a:spcBef>
              <a:spcAft>
                <a:spcPts val="0"/>
              </a:spcAft>
              <a:buClr>
                <a:schemeClr val="accent5"/>
              </a:buClr>
              <a:buSzPts val="2400"/>
              <a:buFont typeface="Avenir"/>
              <a:buNone/>
            </a:pPr>
            <a:endParaRPr sz="2400" b="0" i="0" u="none" strike="noStrike" cap="none">
              <a:solidFill>
                <a:schemeClr val="dk2"/>
              </a:solidFill>
              <a:latin typeface="Times New Roman"/>
              <a:ea typeface="Times New Roman"/>
              <a:cs typeface="Times New Roman"/>
              <a:sym typeface="Times New Roman"/>
            </a:endParaRPr>
          </a:p>
        </p:txBody>
      </p:sp>
      <p:pic>
        <p:nvPicPr>
          <p:cNvPr id="280" name="Google Shape;280;g31515cc0654_0_22"/>
          <p:cNvPicPr preferRelativeResize="0"/>
          <p:nvPr/>
        </p:nvPicPr>
        <p:blipFill>
          <a:blip r:embed="rId3">
            <a:alphaModFix/>
          </a:blip>
          <a:stretch>
            <a:fillRect/>
          </a:stretch>
        </p:blipFill>
        <p:spPr>
          <a:xfrm>
            <a:off x="2805550" y="3708078"/>
            <a:ext cx="7970326" cy="3013376"/>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9">
                                            <p:txEl>
                                              <p:pRg st="0" end="0"/>
                                            </p:txEl>
                                          </p:spTgt>
                                        </p:tgtEl>
                                        <p:attrNameLst>
                                          <p:attrName>style.visibility</p:attrName>
                                        </p:attrNameLst>
                                      </p:cBhvr>
                                      <p:to>
                                        <p:strVal val="visible"/>
                                      </p:to>
                                    </p:set>
                                    <p:animEffect transition="in" filter="fade">
                                      <p:cBhvr>
                                        <p:cTn id="7" dur="500"/>
                                        <p:tgtEl>
                                          <p:spTgt spid="27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9">
                                            <p:txEl>
                                              <p:pRg st="1" end="1"/>
                                            </p:txEl>
                                          </p:spTgt>
                                        </p:tgtEl>
                                        <p:attrNameLst>
                                          <p:attrName>style.visibility</p:attrName>
                                        </p:attrNameLst>
                                      </p:cBhvr>
                                      <p:to>
                                        <p:strVal val="visible"/>
                                      </p:to>
                                    </p:set>
                                    <p:animEffect transition="in" filter="fade">
                                      <p:cBhvr>
                                        <p:cTn id="12" dur="500"/>
                                        <p:tgtEl>
                                          <p:spTgt spid="27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79">
                                            <p:txEl>
                                              <p:pRg st="2" end="2"/>
                                            </p:txEl>
                                          </p:spTgt>
                                        </p:tgtEl>
                                        <p:attrNameLst>
                                          <p:attrName>style.visibility</p:attrName>
                                        </p:attrNameLst>
                                      </p:cBhvr>
                                      <p:to>
                                        <p:strVal val="visible"/>
                                      </p:to>
                                    </p:set>
                                    <p:animEffect transition="in" filter="fade">
                                      <p:cBhvr>
                                        <p:cTn id="17" dur="500"/>
                                        <p:tgtEl>
                                          <p:spTgt spid="27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79">
                                            <p:txEl>
                                              <p:pRg st="3" end="3"/>
                                            </p:txEl>
                                          </p:spTgt>
                                        </p:tgtEl>
                                        <p:attrNameLst>
                                          <p:attrName>style.visibility</p:attrName>
                                        </p:attrNameLst>
                                      </p:cBhvr>
                                      <p:to>
                                        <p:strVal val="visible"/>
                                      </p:to>
                                    </p:set>
                                    <p:animEffect transition="in" filter="fade">
                                      <p:cBhvr>
                                        <p:cTn id="22" dur="500"/>
                                        <p:tgtEl>
                                          <p:spTgt spid="27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79">
                                            <p:txEl>
                                              <p:pRg st="4" end="4"/>
                                            </p:txEl>
                                          </p:spTgt>
                                        </p:tgtEl>
                                        <p:attrNameLst>
                                          <p:attrName>style.visibility</p:attrName>
                                        </p:attrNameLst>
                                      </p:cBhvr>
                                      <p:to>
                                        <p:strVal val="visible"/>
                                      </p:to>
                                    </p:set>
                                    <p:animEffect transition="in" filter="fade">
                                      <p:cBhvr>
                                        <p:cTn id="27" dur="500"/>
                                        <p:tgtEl>
                                          <p:spTgt spid="27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79">
                                            <p:txEl>
                                              <p:pRg st="5" end="5"/>
                                            </p:txEl>
                                          </p:spTgt>
                                        </p:tgtEl>
                                        <p:attrNameLst>
                                          <p:attrName>style.visibility</p:attrName>
                                        </p:attrNameLst>
                                      </p:cBhvr>
                                      <p:to>
                                        <p:strVal val="visible"/>
                                      </p:to>
                                    </p:set>
                                    <p:animEffect transition="in" filter="fade">
                                      <p:cBhvr>
                                        <p:cTn id="32" dur="500"/>
                                        <p:tgtEl>
                                          <p:spTgt spid="279">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79">
                                            <p:txEl>
                                              <p:pRg st="6" end="6"/>
                                            </p:txEl>
                                          </p:spTgt>
                                        </p:tgtEl>
                                        <p:attrNameLst>
                                          <p:attrName>style.visibility</p:attrName>
                                        </p:attrNameLst>
                                      </p:cBhvr>
                                      <p:to>
                                        <p:strVal val="visible"/>
                                      </p:to>
                                    </p:set>
                                    <p:animEffect transition="in" filter="fade">
                                      <p:cBhvr>
                                        <p:cTn id="37" dur="500"/>
                                        <p:tgtEl>
                                          <p:spTgt spid="27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17"/>
          <p:cNvSpPr txBox="1"/>
          <p:nvPr/>
        </p:nvSpPr>
        <p:spPr>
          <a:xfrm>
            <a:off x="838200" y="143057"/>
            <a:ext cx="10515600" cy="797400"/>
          </a:xfrm>
          <a:prstGeom prst="rect">
            <a:avLst/>
          </a:prstGeom>
          <a:noFill/>
          <a:ln>
            <a:noFill/>
          </a:ln>
        </p:spPr>
        <p:txBody>
          <a:bodyPr spcFirstLastPara="1" wrap="square" lIns="91425" tIns="45700" rIns="91425" bIns="45700" anchor="ctr" anchorCtr="0">
            <a:normAutofit fontScale="97500"/>
          </a:bodyPr>
          <a:lstStyle/>
          <a:p>
            <a:pPr marL="0" marR="0" lvl="0" indent="0" algn="ctr" rtl="0">
              <a:lnSpc>
                <a:spcPct val="100000"/>
              </a:lnSpc>
              <a:spcBef>
                <a:spcPts val="0"/>
              </a:spcBef>
              <a:spcAft>
                <a:spcPts val="0"/>
              </a:spcAft>
              <a:buClr>
                <a:schemeClr val="dk2"/>
              </a:buClr>
              <a:buSzPct val="100000"/>
              <a:buFont typeface="Times New Roman"/>
              <a:buNone/>
            </a:pPr>
            <a:r>
              <a:rPr lang="en-GB" sz="4400" b="1">
                <a:solidFill>
                  <a:schemeClr val="dk2"/>
                </a:solidFill>
                <a:latin typeface="Times New Roman"/>
                <a:ea typeface="Times New Roman"/>
                <a:cs typeface="Times New Roman"/>
                <a:sym typeface="Times New Roman"/>
              </a:rPr>
              <a:t>2. Kết quả và kết luận</a:t>
            </a:r>
            <a:endParaRPr sz="4400" b="1">
              <a:solidFill>
                <a:schemeClr val="dk2"/>
              </a:solidFill>
              <a:latin typeface="Times New Roman"/>
              <a:ea typeface="Times New Roman"/>
              <a:cs typeface="Times New Roman"/>
              <a:sym typeface="Times New Roman"/>
            </a:endParaRPr>
          </a:p>
        </p:txBody>
      </p:sp>
      <p:sp>
        <p:nvSpPr>
          <p:cNvPr id="286" name="Google Shape;286;p17"/>
          <p:cNvSpPr txBox="1">
            <a:spLocks noGrp="1"/>
          </p:cNvSpPr>
          <p:nvPr>
            <p:ph type="sldNum" idx="12"/>
          </p:nvPr>
        </p:nvSpPr>
        <p:spPr>
          <a:xfrm>
            <a:off x="9906000" y="6356350"/>
            <a:ext cx="1447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19</a:t>
            </a:fld>
            <a:endParaRPr/>
          </a:p>
        </p:txBody>
      </p:sp>
      <p:sp>
        <p:nvSpPr>
          <p:cNvPr id="287" name="Google Shape;287;p17"/>
          <p:cNvSpPr txBox="1"/>
          <p:nvPr/>
        </p:nvSpPr>
        <p:spPr>
          <a:xfrm>
            <a:off x="681446" y="1253330"/>
            <a:ext cx="10515600" cy="5330400"/>
          </a:xfrm>
          <a:prstGeom prst="rect">
            <a:avLst/>
          </a:prstGeom>
          <a:noFill/>
          <a:ln>
            <a:noFill/>
          </a:ln>
        </p:spPr>
        <p:txBody>
          <a:bodyPr spcFirstLastPara="1" wrap="square" lIns="91425" tIns="45700" rIns="91425" bIns="45700" anchor="t" anchorCtr="0">
            <a:normAutofit/>
          </a:bodyPr>
          <a:lstStyle/>
          <a:p>
            <a:pPr marL="0" marR="0" lvl="0" indent="0" algn="l" rtl="0">
              <a:lnSpc>
                <a:spcPct val="150000"/>
              </a:lnSpc>
              <a:spcBef>
                <a:spcPts val="0"/>
              </a:spcBef>
              <a:spcAft>
                <a:spcPts val="0"/>
              </a:spcAft>
              <a:buClr>
                <a:schemeClr val="accent5"/>
              </a:buClr>
              <a:buSzPts val="2800"/>
              <a:buFont typeface="Avenir"/>
              <a:buNone/>
            </a:pPr>
            <a:r>
              <a:rPr lang="en-GB" sz="2800" b="1">
                <a:solidFill>
                  <a:schemeClr val="dk2"/>
                </a:solidFill>
                <a:latin typeface="Times New Roman"/>
                <a:ea typeface="Times New Roman"/>
                <a:cs typeface="Times New Roman"/>
                <a:sym typeface="Times New Roman"/>
              </a:rPr>
              <a:t>2.1 Xem thông tin chipset và kernel log messages của ath10k</a:t>
            </a:r>
            <a:endParaRPr/>
          </a:p>
          <a:p>
            <a:pPr marL="0" marR="0" lvl="0" indent="0" algn="l" rtl="0">
              <a:lnSpc>
                <a:spcPct val="150000"/>
              </a:lnSpc>
              <a:spcBef>
                <a:spcPts val="1000"/>
              </a:spcBef>
              <a:spcAft>
                <a:spcPts val="0"/>
              </a:spcAft>
              <a:buClr>
                <a:schemeClr val="accent5"/>
              </a:buClr>
              <a:buSzPts val="2800"/>
              <a:buFont typeface="Avenir"/>
              <a:buNone/>
            </a:pPr>
            <a:endParaRPr sz="2800">
              <a:solidFill>
                <a:schemeClr val="dk2"/>
              </a:solidFill>
              <a:latin typeface="Times New Roman"/>
              <a:ea typeface="Times New Roman"/>
              <a:cs typeface="Times New Roman"/>
              <a:sym typeface="Times New Roman"/>
            </a:endParaRPr>
          </a:p>
          <a:p>
            <a:pPr marL="0" marR="0" lvl="0" indent="0" algn="l" rtl="0">
              <a:lnSpc>
                <a:spcPct val="150000"/>
              </a:lnSpc>
              <a:spcBef>
                <a:spcPts val="1000"/>
              </a:spcBef>
              <a:spcAft>
                <a:spcPts val="0"/>
              </a:spcAft>
              <a:buClr>
                <a:schemeClr val="accent5"/>
              </a:buClr>
              <a:buSzPts val="2800"/>
              <a:buFont typeface="Avenir"/>
              <a:buNone/>
            </a:pPr>
            <a:endParaRPr sz="2800">
              <a:solidFill>
                <a:schemeClr val="dk2"/>
              </a:solidFill>
              <a:latin typeface="Times New Roman"/>
              <a:ea typeface="Times New Roman"/>
              <a:cs typeface="Times New Roman"/>
              <a:sym typeface="Times New Roman"/>
            </a:endParaRPr>
          </a:p>
          <a:p>
            <a:pPr marL="457200" marR="0" lvl="1" indent="0" algn="l" rtl="0">
              <a:lnSpc>
                <a:spcPct val="110000"/>
              </a:lnSpc>
              <a:spcBef>
                <a:spcPts val="500"/>
              </a:spcBef>
              <a:spcAft>
                <a:spcPts val="0"/>
              </a:spcAft>
              <a:buClr>
                <a:schemeClr val="accent5"/>
              </a:buClr>
              <a:buSzPts val="2400"/>
              <a:buFont typeface="Avenir"/>
              <a:buNone/>
            </a:pPr>
            <a:endParaRPr sz="2400" b="0" i="0" u="none" strike="noStrike" cap="none">
              <a:solidFill>
                <a:schemeClr val="dk2"/>
              </a:solidFill>
              <a:latin typeface="Times New Roman"/>
              <a:ea typeface="Times New Roman"/>
              <a:cs typeface="Times New Roman"/>
              <a:sym typeface="Times New Roman"/>
            </a:endParaRPr>
          </a:p>
        </p:txBody>
      </p:sp>
      <p:pic>
        <p:nvPicPr>
          <p:cNvPr id="288" name="Google Shape;288;p17"/>
          <p:cNvPicPr preferRelativeResize="0"/>
          <p:nvPr/>
        </p:nvPicPr>
        <p:blipFill>
          <a:blip r:embed="rId3">
            <a:alphaModFix/>
          </a:blip>
          <a:stretch>
            <a:fillRect/>
          </a:stretch>
        </p:blipFill>
        <p:spPr>
          <a:xfrm>
            <a:off x="1357550" y="1809625"/>
            <a:ext cx="9163401" cy="473672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7">
                                            <p:txEl>
                                              <p:pRg st="0" end="0"/>
                                            </p:txEl>
                                          </p:spTgt>
                                        </p:tgtEl>
                                        <p:attrNameLst>
                                          <p:attrName>style.visibility</p:attrName>
                                        </p:attrNameLst>
                                      </p:cBhvr>
                                      <p:to>
                                        <p:strVal val="visible"/>
                                      </p:to>
                                    </p:set>
                                    <p:animEffect transition="in" filter="fade">
                                      <p:cBhvr>
                                        <p:cTn id="7" dur="500"/>
                                        <p:tgtEl>
                                          <p:spTgt spid="28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87">
                                            <p:txEl>
                                              <p:pRg st="1" end="1"/>
                                            </p:txEl>
                                          </p:spTgt>
                                        </p:tgtEl>
                                        <p:attrNameLst>
                                          <p:attrName>style.visibility</p:attrName>
                                        </p:attrNameLst>
                                      </p:cBhvr>
                                      <p:to>
                                        <p:strVal val="visible"/>
                                      </p:to>
                                    </p:set>
                                    <p:animEffect transition="in" filter="fade">
                                      <p:cBhvr>
                                        <p:cTn id="12" dur="500"/>
                                        <p:tgtEl>
                                          <p:spTgt spid="28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87">
                                            <p:txEl>
                                              <p:pRg st="2" end="2"/>
                                            </p:txEl>
                                          </p:spTgt>
                                        </p:tgtEl>
                                        <p:attrNameLst>
                                          <p:attrName>style.visibility</p:attrName>
                                        </p:attrNameLst>
                                      </p:cBhvr>
                                      <p:to>
                                        <p:strVal val="visible"/>
                                      </p:to>
                                    </p:set>
                                    <p:animEffect transition="in" filter="fade">
                                      <p:cBhvr>
                                        <p:cTn id="17" dur="500"/>
                                        <p:tgtEl>
                                          <p:spTgt spid="28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87">
                                            <p:txEl>
                                              <p:pRg st="3" end="3"/>
                                            </p:txEl>
                                          </p:spTgt>
                                        </p:tgtEl>
                                        <p:attrNameLst>
                                          <p:attrName>style.visibility</p:attrName>
                                        </p:attrNameLst>
                                      </p:cBhvr>
                                      <p:to>
                                        <p:strVal val="visible"/>
                                      </p:to>
                                    </p:set>
                                    <p:animEffect transition="in" filter="fade">
                                      <p:cBhvr>
                                        <p:cTn id="22" dur="500"/>
                                        <p:tgtEl>
                                          <p:spTgt spid="28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grpSp>
        <p:nvGrpSpPr>
          <p:cNvPr id="141" name="Google Shape;141;p2"/>
          <p:cNvGrpSpPr/>
          <p:nvPr/>
        </p:nvGrpSpPr>
        <p:grpSpPr>
          <a:xfrm>
            <a:off x="839432" y="3254348"/>
            <a:ext cx="10513135" cy="1493890"/>
            <a:chOff x="1232" y="1428723"/>
            <a:chExt cx="10513135" cy="1493890"/>
          </a:xfrm>
        </p:grpSpPr>
        <p:sp>
          <p:nvSpPr>
            <p:cNvPr id="142" name="Google Shape;142;p2"/>
            <p:cNvSpPr/>
            <p:nvPr/>
          </p:nvSpPr>
          <p:spPr>
            <a:xfrm>
              <a:off x="1232" y="1428723"/>
              <a:ext cx="3096145" cy="1195112"/>
            </a:xfrm>
            <a:prstGeom prst="chevron">
              <a:avLst>
                <a:gd name="adj" fmla="val 40000"/>
              </a:avLst>
            </a:prstGeom>
            <a:solidFill>
              <a:srgbClr val="1D1149"/>
            </a:solidFill>
            <a:ln w="12700" cap="flat" cmpd="sng">
              <a:solidFill>
                <a:schemeClr val="lt2"/>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826871" y="1727501"/>
              <a:ext cx="2614523" cy="1195112"/>
            </a:xfrm>
            <a:prstGeom prst="roundRect">
              <a:avLst>
                <a:gd name="adj" fmla="val 10000"/>
              </a:avLst>
            </a:prstGeom>
            <a:solidFill>
              <a:schemeClr val="lt2">
                <a:alpha val="89803"/>
              </a:schemeClr>
            </a:solidFill>
            <a:ln w="12700" cap="flat" cmpd="sng">
              <a:solidFill>
                <a:srgbClr val="1D1149"/>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txBox="1"/>
            <p:nvPr/>
          </p:nvSpPr>
          <p:spPr>
            <a:xfrm>
              <a:off x="861875" y="1762505"/>
              <a:ext cx="2544515" cy="1125104"/>
            </a:xfrm>
            <a:prstGeom prst="rect">
              <a:avLst/>
            </a:prstGeom>
            <a:noFill/>
            <a:ln>
              <a:noFill/>
            </a:ln>
          </p:spPr>
          <p:txBody>
            <a:bodyPr spcFirstLastPara="1" wrap="square" lIns="170675" tIns="170675" rIns="170675" bIns="170675" anchor="ctr" anchorCtr="0">
              <a:noAutofit/>
            </a:bodyPr>
            <a:lstStyle/>
            <a:p>
              <a:pPr marL="0" marR="0" lvl="0" indent="0" algn="ctr" rtl="0">
                <a:lnSpc>
                  <a:spcPct val="90000"/>
                </a:lnSpc>
                <a:spcBef>
                  <a:spcPts val="0"/>
                </a:spcBef>
                <a:spcAft>
                  <a:spcPts val="0"/>
                </a:spcAft>
                <a:buClr>
                  <a:schemeClr val="dk1"/>
                </a:buClr>
                <a:buSzPts val="2400"/>
                <a:buFont typeface="Times New Roman"/>
                <a:buNone/>
              </a:pPr>
              <a:r>
                <a:rPr lang="en-GB" sz="2400" b="1">
                  <a:solidFill>
                    <a:schemeClr val="dk1"/>
                  </a:solidFill>
                  <a:latin typeface="Times New Roman"/>
                  <a:ea typeface="Times New Roman"/>
                  <a:cs typeface="Times New Roman"/>
                  <a:sym typeface="Times New Roman"/>
                </a:rPr>
                <a:t>TỔNG QUAN VỀ IEEE 802.11</a:t>
              </a:r>
              <a:endParaRPr/>
            </a:p>
          </p:txBody>
        </p:sp>
        <p:sp>
          <p:nvSpPr>
            <p:cNvPr id="145" name="Google Shape;145;p2"/>
            <p:cNvSpPr/>
            <p:nvPr/>
          </p:nvSpPr>
          <p:spPr>
            <a:xfrm>
              <a:off x="3537718" y="1428723"/>
              <a:ext cx="3096145" cy="1195112"/>
            </a:xfrm>
            <a:prstGeom prst="chevron">
              <a:avLst>
                <a:gd name="adj" fmla="val 40000"/>
              </a:avLst>
            </a:prstGeom>
            <a:solidFill>
              <a:srgbClr val="1D1149"/>
            </a:solidFill>
            <a:ln w="12700" cap="flat" cmpd="sng">
              <a:solidFill>
                <a:schemeClr val="lt2"/>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4363357" y="1727501"/>
              <a:ext cx="2614523" cy="1195112"/>
            </a:xfrm>
            <a:prstGeom prst="roundRect">
              <a:avLst>
                <a:gd name="adj" fmla="val 10000"/>
              </a:avLst>
            </a:prstGeom>
            <a:solidFill>
              <a:schemeClr val="lt2">
                <a:alpha val="89803"/>
              </a:schemeClr>
            </a:solidFill>
            <a:ln w="12700" cap="flat" cmpd="sng">
              <a:solidFill>
                <a:srgbClr val="1D1149"/>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txBox="1"/>
            <p:nvPr/>
          </p:nvSpPr>
          <p:spPr>
            <a:xfrm>
              <a:off x="4398361" y="1762505"/>
              <a:ext cx="2544515" cy="1125104"/>
            </a:xfrm>
            <a:prstGeom prst="rect">
              <a:avLst/>
            </a:prstGeom>
            <a:noFill/>
            <a:ln>
              <a:noFill/>
            </a:ln>
          </p:spPr>
          <p:txBody>
            <a:bodyPr spcFirstLastPara="1" wrap="square" lIns="170675" tIns="170675" rIns="170675" bIns="170675" anchor="ctr" anchorCtr="0">
              <a:noAutofit/>
            </a:bodyPr>
            <a:lstStyle/>
            <a:p>
              <a:pPr marL="0" marR="0" lvl="0" indent="0" algn="ctr" rtl="0">
                <a:lnSpc>
                  <a:spcPct val="90000"/>
                </a:lnSpc>
                <a:spcBef>
                  <a:spcPts val="0"/>
                </a:spcBef>
                <a:spcAft>
                  <a:spcPts val="0"/>
                </a:spcAft>
                <a:buClr>
                  <a:schemeClr val="dk1"/>
                </a:buClr>
                <a:buSzPts val="2400"/>
                <a:buFont typeface="Times New Roman"/>
                <a:buNone/>
              </a:pPr>
              <a:r>
                <a:rPr lang="en-GB" sz="2400" b="1">
                  <a:solidFill>
                    <a:schemeClr val="dk1"/>
                  </a:solidFill>
                  <a:latin typeface="Times New Roman"/>
                  <a:ea typeface="Times New Roman"/>
                  <a:cs typeface="Times New Roman"/>
                  <a:sym typeface="Times New Roman"/>
                </a:rPr>
                <a:t>WLAN DRIVER</a:t>
              </a:r>
              <a:endParaRPr/>
            </a:p>
          </p:txBody>
        </p:sp>
        <p:sp>
          <p:nvSpPr>
            <p:cNvPr id="148" name="Google Shape;148;p2"/>
            <p:cNvSpPr/>
            <p:nvPr/>
          </p:nvSpPr>
          <p:spPr>
            <a:xfrm>
              <a:off x="7074205" y="1428723"/>
              <a:ext cx="3096145" cy="1195112"/>
            </a:xfrm>
            <a:prstGeom prst="chevron">
              <a:avLst>
                <a:gd name="adj" fmla="val 40000"/>
              </a:avLst>
            </a:prstGeom>
            <a:solidFill>
              <a:srgbClr val="1D1149"/>
            </a:solidFill>
            <a:ln w="12700" cap="flat" cmpd="sng">
              <a:solidFill>
                <a:schemeClr val="lt2"/>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7899844" y="1727501"/>
              <a:ext cx="2614523" cy="1195112"/>
            </a:xfrm>
            <a:prstGeom prst="roundRect">
              <a:avLst>
                <a:gd name="adj" fmla="val 10000"/>
              </a:avLst>
            </a:prstGeom>
            <a:solidFill>
              <a:schemeClr val="lt2">
                <a:alpha val="89803"/>
              </a:schemeClr>
            </a:solidFill>
            <a:ln w="12700" cap="flat" cmpd="sng">
              <a:solidFill>
                <a:srgbClr val="1D1149"/>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txBox="1"/>
            <p:nvPr/>
          </p:nvSpPr>
          <p:spPr>
            <a:xfrm>
              <a:off x="7934848" y="1762505"/>
              <a:ext cx="2544515" cy="1125104"/>
            </a:xfrm>
            <a:prstGeom prst="rect">
              <a:avLst/>
            </a:prstGeom>
            <a:noFill/>
            <a:ln>
              <a:noFill/>
            </a:ln>
          </p:spPr>
          <p:txBody>
            <a:bodyPr spcFirstLastPara="1" wrap="square" lIns="170675" tIns="170675" rIns="170675" bIns="170675" anchor="ctr" anchorCtr="0">
              <a:noAutofit/>
            </a:bodyPr>
            <a:lstStyle/>
            <a:p>
              <a:pPr marL="0" marR="0" lvl="0" indent="0" algn="ctr" rtl="0">
                <a:lnSpc>
                  <a:spcPct val="90000"/>
                </a:lnSpc>
                <a:spcBef>
                  <a:spcPts val="0"/>
                </a:spcBef>
                <a:spcAft>
                  <a:spcPts val="0"/>
                </a:spcAft>
                <a:buClr>
                  <a:schemeClr val="dk1"/>
                </a:buClr>
                <a:buSzPts val="2400"/>
                <a:buFont typeface="Times New Roman"/>
                <a:buNone/>
              </a:pPr>
              <a:r>
                <a:rPr lang="en-GB" sz="2400" b="1">
                  <a:solidFill>
                    <a:schemeClr val="dk1"/>
                  </a:solidFill>
                  <a:latin typeface="Times New Roman"/>
                  <a:ea typeface="Times New Roman"/>
                  <a:cs typeface="Times New Roman"/>
                  <a:sym typeface="Times New Roman"/>
                </a:rPr>
                <a:t>DEMO</a:t>
              </a:r>
              <a:endParaRPr/>
            </a:p>
          </p:txBody>
        </p:sp>
      </p:grpSp>
      <p:sp>
        <p:nvSpPr>
          <p:cNvPr id="151" name="Google Shape;151;p2"/>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sz="1800">
                <a:latin typeface="Times New Roman"/>
                <a:ea typeface="Times New Roman"/>
                <a:cs typeface="Times New Roman"/>
                <a:sym typeface="Times New Roman"/>
              </a:rPr>
              <a:t>2</a:t>
            </a:fld>
            <a:endParaRPr sz="1800">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19"/>
          <p:cNvSpPr txBox="1"/>
          <p:nvPr/>
        </p:nvSpPr>
        <p:spPr>
          <a:xfrm>
            <a:off x="838200" y="143057"/>
            <a:ext cx="10515600" cy="797469"/>
          </a:xfrm>
          <a:prstGeom prst="rect">
            <a:avLst/>
          </a:prstGeom>
          <a:noFill/>
          <a:ln>
            <a:noFill/>
          </a:ln>
        </p:spPr>
        <p:txBody>
          <a:bodyPr spcFirstLastPara="1" wrap="square" lIns="91425" tIns="45700" rIns="91425" bIns="45700" anchor="ctr" anchorCtr="0">
            <a:normAutofit fontScale="97500"/>
          </a:bodyPr>
          <a:lstStyle/>
          <a:p>
            <a:pPr marL="0" marR="0" lvl="0" indent="0" algn="ctr" rtl="0">
              <a:lnSpc>
                <a:spcPct val="100000"/>
              </a:lnSpc>
              <a:spcBef>
                <a:spcPts val="0"/>
              </a:spcBef>
              <a:spcAft>
                <a:spcPts val="0"/>
              </a:spcAft>
              <a:buClr>
                <a:schemeClr val="dk2"/>
              </a:buClr>
              <a:buSzPct val="100000"/>
              <a:buFont typeface="Times New Roman"/>
              <a:buNone/>
            </a:pPr>
            <a:r>
              <a:rPr lang="en-GB" sz="4400" b="1">
                <a:solidFill>
                  <a:schemeClr val="dk2"/>
                </a:solidFill>
                <a:latin typeface="Times New Roman"/>
                <a:ea typeface="Times New Roman"/>
                <a:cs typeface="Times New Roman"/>
                <a:sym typeface="Times New Roman"/>
              </a:rPr>
              <a:t>2. Kết quả và kết luận</a:t>
            </a:r>
            <a:endParaRPr sz="4400" b="1">
              <a:solidFill>
                <a:schemeClr val="dk2"/>
              </a:solidFill>
              <a:latin typeface="Times New Roman"/>
              <a:ea typeface="Times New Roman"/>
              <a:cs typeface="Times New Roman"/>
              <a:sym typeface="Times New Roman"/>
            </a:endParaRPr>
          </a:p>
        </p:txBody>
      </p:sp>
      <p:sp>
        <p:nvSpPr>
          <p:cNvPr id="294" name="Google Shape;294;p19"/>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20</a:t>
            </a:fld>
            <a:endParaRPr/>
          </a:p>
        </p:txBody>
      </p:sp>
      <p:sp>
        <p:nvSpPr>
          <p:cNvPr id="295" name="Google Shape;295;p19"/>
          <p:cNvSpPr txBox="1"/>
          <p:nvPr/>
        </p:nvSpPr>
        <p:spPr>
          <a:xfrm>
            <a:off x="681446" y="1253331"/>
            <a:ext cx="10515600" cy="994569"/>
          </a:xfrm>
          <a:prstGeom prst="rect">
            <a:avLst/>
          </a:prstGeom>
          <a:noFill/>
          <a:ln>
            <a:noFill/>
          </a:ln>
        </p:spPr>
        <p:txBody>
          <a:bodyPr spcFirstLastPara="1" wrap="square" lIns="91425" tIns="45700" rIns="91425" bIns="45700" anchor="t" anchorCtr="0">
            <a:normAutofit/>
          </a:bodyPr>
          <a:lstStyle/>
          <a:p>
            <a:pPr marL="0" marR="0" lvl="0" indent="0" algn="l" rtl="0">
              <a:lnSpc>
                <a:spcPct val="150000"/>
              </a:lnSpc>
              <a:spcBef>
                <a:spcPts val="0"/>
              </a:spcBef>
              <a:spcAft>
                <a:spcPts val="0"/>
              </a:spcAft>
              <a:buClr>
                <a:schemeClr val="accent5"/>
              </a:buClr>
              <a:buSzPct val="100000"/>
              <a:buFont typeface="Avenir"/>
              <a:buNone/>
            </a:pPr>
            <a:r>
              <a:rPr lang="en-GB" sz="2800" b="1">
                <a:solidFill>
                  <a:schemeClr val="dk2"/>
                </a:solidFill>
                <a:latin typeface="Times New Roman"/>
                <a:ea typeface="Times New Roman"/>
                <a:cs typeface="Times New Roman"/>
                <a:sym typeface="Times New Roman"/>
              </a:rPr>
              <a:t>2.2 Functioncall ping google sử dụng trace-cmd</a:t>
            </a:r>
            <a:endParaRPr sz="2800">
              <a:solidFill>
                <a:schemeClr val="dk2"/>
              </a:solidFill>
              <a:latin typeface="Times New Roman"/>
              <a:ea typeface="Times New Roman"/>
              <a:cs typeface="Times New Roman"/>
              <a:sym typeface="Times New Roman"/>
            </a:endParaRPr>
          </a:p>
          <a:p>
            <a:pPr marL="457200" marR="0" lvl="1" indent="0" algn="l" rtl="0">
              <a:lnSpc>
                <a:spcPct val="110000"/>
              </a:lnSpc>
              <a:spcBef>
                <a:spcPts val="500"/>
              </a:spcBef>
              <a:spcAft>
                <a:spcPts val="0"/>
              </a:spcAft>
              <a:buClr>
                <a:schemeClr val="accent5"/>
              </a:buClr>
              <a:buSzPct val="100000"/>
              <a:buFont typeface="Avenir"/>
              <a:buNone/>
            </a:pPr>
            <a:endParaRPr sz="2400" b="0" i="0" u="none" strike="noStrike" cap="none">
              <a:solidFill>
                <a:schemeClr val="dk2"/>
              </a:solidFill>
              <a:latin typeface="Times New Roman"/>
              <a:ea typeface="Times New Roman"/>
              <a:cs typeface="Times New Roman"/>
              <a:sym typeface="Times New Roman"/>
            </a:endParaRPr>
          </a:p>
        </p:txBody>
      </p:sp>
      <p:pic>
        <p:nvPicPr>
          <p:cNvPr id="296" name="Google Shape;296;p19"/>
          <p:cNvPicPr preferRelativeResize="0"/>
          <p:nvPr/>
        </p:nvPicPr>
        <p:blipFill>
          <a:blip r:embed="rId3">
            <a:alphaModFix/>
          </a:blip>
          <a:stretch>
            <a:fillRect/>
          </a:stretch>
        </p:blipFill>
        <p:spPr>
          <a:xfrm>
            <a:off x="3390388" y="1889900"/>
            <a:ext cx="5097726" cy="467484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5">
                                            <p:txEl>
                                              <p:pRg st="0" end="0"/>
                                            </p:txEl>
                                          </p:spTgt>
                                        </p:tgtEl>
                                        <p:attrNameLst>
                                          <p:attrName>style.visibility</p:attrName>
                                        </p:attrNameLst>
                                      </p:cBhvr>
                                      <p:to>
                                        <p:strVal val="visible"/>
                                      </p:to>
                                    </p:set>
                                    <p:animEffect transition="in" filter="fade">
                                      <p:cBhvr>
                                        <p:cTn id="7" dur="500"/>
                                        <p:tgtEl>
                                          <p:spTgt spid="2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95">
                                            <p:txEl>
                                              <p:pRg st="1" end="1"/>
                                            </p:txEl>
                                          </p:spTgt>
                                        </p:tgtEl>
                                        <p:attrNameLst>
                                          <p:attrName>style.visibility</p:attrName>
                                        </p:attrNameLst>
                                      </p:cBhvr>
                                      <p:to>
                                        <p:strVal val="visible"/>
                                      </p:to>
                                    </p:set>
                                    <p:animEffect transition="in" filter="fade">
                                      <p:cBhvr>
                                        <p:cTn id="12" dur="500"/>
                                        <p:tgtEl>
                                          <p:spTgt spid="29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g31515cc0654_31_3"/>
          <p:cNvSpPr txBox="1"/>
          <p:nvPr/>
        </p:nvSpPr>
        <p:spPr>
          <a:xfrm>
            <a:off x="838200" y="143057"/>
            <a:ext cx="10515600" cy="797400"/>
          </a:xfrm>
          <a:prstGeom prst="rect">
            <a:avLst/>
          </a:prstGeom>
          <a:noFill/>
          <a:ln>
            <a:noFill/>
          </a:ln>
        </p:spPr>
        <p:txBody>
          <a:bodyPr spcFirstLastPara="1" wrap="square" lIns="91425" tIns="45700" rIns="91425" bIns="45700" anchor="ctr" anchorCtr="0">
            <a:normAutofit/>
          </a:bodyPr>
          <a:lstStyle/>
          <a:p>
            <a:pPr marL="0" marR="0" lvl="0" indent="0" algn="ctr" rtl="0">
              <a:lnSpc>
                <a:spcPct val="100000"/>
              </a:lnSpc>
              <a:spcBef>
                <a:spcPts val="0"/>
              </a:spcBef>
              <a:spcAft>
                <a:spcPts val="0"/>
              </a:spcAft>
              <a:buClr>
                <a:schemeClr val="dk2"/>
              </a:buClr>
              <a:buSzPts val="4400"/>
              <a:buFont typeface="Times New Roman"/>
              <a:buNone/>
            </a:pPr>
            <a:r>
              <a:rPr lang="en-GB" sz="4400" b="1">
                <a:solidFill>
                  <a:schemeClr val="dk2"/>
                </a:solidFill>
                <a:latin typeface="Times New Roman"/>
                <a:ea typeface="Times New Roman"/>
                <a:cs typeface="Times New Roman"/>
                <a:sym typeface="Times New Roman"/>
              </a:rPr>
              <a:t>2. Kết quả và kết luận</a:t>
            </a:r>
            <a:endParaRPr sz="4400" b="1">
              <a:solidFill>
                <a:schemeClr val="dk2"/>
              </a:solidFill>
              <a:latin typeface="Times New Roman"/>
              <a:ea typeface="Times New Roman"/>
              <a:cs typeface="Times New Roman"/>
              <a:sym typeface="Times New Roman"/>
            </a:endParaRPr>
          </a:p>
        </p:txBody>
      </p:sp>
      <p:sp>
        <p:nvSpPr>
          <p:cNvPr id="302" name="Google Shape;302;g31515cc0654_31_3"/>
          <p:cNvSpPr txBox="1">
            <a:spLocks noGrp="1"/>
          </p:cNvSpPr>
          <p:nvPr>
            <p:ph type="sldNum" idx="12"/>
          </p:nvPr>
        </p:nvSpPr>
        <p:spPr>
          <a:xfrm>
            <a:off x="9906000" y="6356350"/>
            <a:ext cx="1447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21</a:t>
            </a:fld>
            <a:endParaRPr/>
          </a:p>
        </p:txBody>
      </p:sp>
      <p:sp>
        <p:nvSpPr>
          <p:cNvPr id="303" name="Google Shape;303;g31515cc0654_31_3"/>
          <p:cNvSpPr txBox="1"/>
          <p:nvPr/>
        </p:nvSpPr>
        <p:spPr>
          <a:xfrm>
            <a:off x="681446" y="1253331"/>
            <a:ext cx="10515600" cy="994500"/>
          </a:xfrm>
          <a:prstGeom prst="rect">
            <a:avLst/>
          </a:prstGeom>
          <a:noFill/>
          <a:ln>
            <a:noFill/>
          </a:ln>
        </p:spPr>
        <p:txBody>
          <a:bodyPr spcFirstLastPara="1" wrap="square" lIns="91425" tIns="45700" rIns="91425" bIns="45700" anchor="t" anchorCtr="0">
            <a:normAutofit/>
          </a:bodyPr>
          <a:lstStyle/>
          <a:p>
            <a:pPr marL="0" marR="0" lvl="0" indent="0" algn="l" rtl="0">
              <a:lnSpc>
                <a:spcPct val="150000"/>
              </a:lnSpc>
              <a:spcBef>
                <a:spcPts val="0"/>
              </a:spcBef>
              <a:spcAft>
                <a:spcPts val="0"/>
              </a:spcAft>
              <a:buClr>
                <a:schemeClr val="accent5"/>
              </a:buClr>
              <a:buSzPct val="100000"/>
              <a:buFont typeface="Avenir"/>
              <a:buNone/>
            </a:pPr>
            <a:r>
              <a:rPr lang="en-GB" sz="2800" b="1">
                <a:solidFill>
                  <a:schemeClr val="dk2"/>
                </a:solidFill>
                <a:latin typeface="Times New Roman"/>
                <a:ea typeface="Times New Roman"/>
                <a:cs typeface="Times New Roman"/>
                <a:sym typeface="Times New Roman"/>
              </a:rPr>
              <a:t>2.3 Functioncall ping google sử dụng trace-cmd</a:t>
            </a:r>
            <a:endParaRPr sz="2800">
              <a:solidFill>
                <a:schemeClr val="dk2"/>
              </a:solidFill>
              <a:latin typeface="Times New Roman"/>
              <a:ea typeface="Times New Roman"/>
              <a:cs typeface="Times New Roman"/>
              <a:sym typeface="Times New Roman"/>
            </a:endParaRPr>
          </a:p>
          <a:p>
            <a:pPr marL="457200" marR="0" lvl="1" indent="0" algn="l" rtl="0">
              <a:lnSpc>
                <a:spcPct val="110000"/>
              </a:lnSpc>
              <a:spcBef>
                <a:spcPts val="500"/>
              </a:spcBef>
              <a:spcAft>
                <a:spcPts val="0"/>
              </a:spcAft>
              <a:buClr>
                <a:schemeClr val="accent5"/>
              </a:buClr>
              <a:buSzPct val="100000"/>
              <a:buFont typeface="Avenir"/>
              <a:buNone/>
            </a:pPr>
            <a:endParaRPr sz="2400" b="0" i="0" u="none" strike="noStrike" cap="none">
              <a:solidFill>
                <a:schemeClr val="dk2"/>
              </a:solidFill>
              <a:latin typeface="Times New Roman"/>
              <a:ea typeface="Times New Roman"/>
              <a:cs typeface="Times New Roman"/>
              <a:sym typeface="Times New Roman"/>
            </a:endParaRPr>
          </a:p>
        </p:txBody>
      </p:sp>
      <p:pic>
        <p:nvPicPr>
          <p:cNvPr id="304" name="Google Shape;304;g31515cc0654_31_3"/>
          <p:cNvPicPr preferRelativeResize="0"/>
          <p:nvPr/>
        </p:nvPicPr>
        <p:blipFill>
          <a:blip r:embed="rId3">
            <a:alphaModFix/>
          </a:blip>
          <a:stretch>
            <a:fillRect/>
          </a:stretch>
        </p:blipFill>
        <p:spPr>
          <a:xfrm>
            <a:off x="2303763" y="1889825"/>
            <a:ext cx="7584475" cy="462479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3">
                                            <p:txEl>
                                              <p:pRg st="0" end="0"/>
                                            </p:txEl>
                                          </p:spTgt>
                                        </p:tgtEl>
                                        <p:attrNameLst>
                                          <p:attrName>style.visibility</p:attrName>
                                        </p:attrNameLst>
                                      </p:cBhvr>
                                      <p:to>
                                        <p:strVal val="visible"/>
                                      </p:to>
                                    </p:set>
                                    <p:animEffect transition="in" filter="fade">
                                      <p:cBhvr>
                                        <p:cTn id="7" dur="500"/>
                                        <p:tgtEl>
                                          <p:spTgt spid="30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3">
                                            <p:txEl>
                                              <p:pRg st="1" end="1"/>
                                            </p:txEl>
                                          </p:spTgt>
                                        </p:tgtEl>
                                        <p:attrNameLst>
                                          <p:attrName>style.visibility</p:attrName>
                                        </p:attrNameLst>
                                      </p:cBhvr>
                                      <p:to>
                                        <p:strVal val="visible"/>
                                      </p:to>
                                    </p:set>
                                    <p:animEffect transition="in" filter="fade">
                                      <p:cBhvr>
                                        <p:cTn id="12" dur="500"/>
                                        <p:tgtEl>
                                          <p:spTgt spid="30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g31515cc0654_31_11"/>
          <p:cNvSpPr txBox="1"/>
          <p:nvPr/>
        </p:nvSpPr>
        <p:spPr>
          <a:xfrm>
            <a:off x="838200" y="-24822"/>
            <a:ext cx="10515600" cy="462000"/>
          </a:xfrm>
          <a:prstGeom prst="rect">
            <a:avLst/>
          </a:prstGeom>
          <a:noFill/>
          <a:ln>
            <a:noFill/>
          </a:ln>
        </p:spPr>
        <p:txBody>
          <a:bodyPr spcFirstLastPara="1" wrap="square" lIns="91425" tIns="45700" rIns="91425" bIns="45700" anchor="ctr" anchorCtr="0">
            <a:normAutofit fontScale="77500" lnSpcReduction="20000"/>
          </a:bodyPr>
          <a:lstStyle/>
          <a:p>
            <a:pPr marL="0" marR="0" lvl="0" indent="0" algn="ctr" rtl="0">
              <a:lnSpc>
                <a:spcPct val="100000"/>
              </a:lnSpc>
              <a:spcBef>
                <a:spcPts val="0"/>
              </a:spcBef>
              <a:spcAft>
                <a:spcPts val="0"/>
              </a:spcAft>
              <a:buClr>
                <a:schemeClr val="dk2"/>
              </a:buClr>
              <a:buSzPct val="122222"/>
              <a:buFont typeface="Times New Roman"/>
              <a:buNone/>
            </a:pPr>
            <a:r>
              <a:rPr lang="en-GB" sz="3600" b="1">
                <a:solidFill>
                  <a:schemeClr val="dk2"/>
                </a:solidFill>
                <a:latin typeface="Times New Roman"/>
                <a:ea typeface="Times New Roman"/>
                <a:cs typeface="Times New Roman"/>
                <a:sym typeface="Times New Roman"/>
              </a:rPr>
              <a:t>2. Kết quả và kết luận</a:t>
            </a:r>
            <a:endParaRPr sz="3600" b="1">
              <a:solidFill>
                <a:schemeClr val="dk2"/>
              </a:solidFill>
              <a:latin typeface="Times New Roman"/>
              <a:ea typeface="Times New Roman"/>
              <a:cs typeface="Times New Roman"/>
              <a:sym typeface="Times New Roman"/>
            </a:endParaRPr>
          </a:p>
        </p:txBody>
      </p:sp>
      <p:sp>
        <p:nvSpPr>
          <p:cNvPr id="310" name="Google Shape;310;g31515cc0654_31_11"/>
          <p:cNvSpPr txBox="1">
            <a:spLocks noGrp="1"/>
          </p:cNvSpPr>
          <p:nvPr>
            <p:ph type="sldNum" idx="12"/>
          </p:nvPr>
        </p:nvSpPr>
        <p:spPr>
          <a:xfrm>
            <a:off x="9906000" y="6356350"/>
            <a:ext cx="1447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22</a:t>
            </a:fld>
            <a:endParaRPr/>
          </a:p>
        </p:txBody>
      </p:sp>
      <p:sp>
        <p:nvSpPr>
          <p:cNvPr id="311" name="Google Shape;311;g31515cc0654_31_11"/>
          <p:cNvSpPr txBox="1"/>
          <p:nvPr/>
        </p:nvSpPr>
        <p:spPr>
          <a:xfrm>
            <a:off x="471721" y="346181"/>
            <a:ext cx="10515600" cy="994500"/>
          </a:xfrm>
          <a:prstGeom prst="rect">
            <a:avLst/>
          </a:prstGeom>
          <a:noFill/>
          <a:ln>
            <a:noFill/>
          </a:ln>
        </p:spPr>
        <p:txBody>
          <a:bodyPr spcFirstLastPara="1" wrap="square" lIns="91425" tIns="45700" rIns="91425" bIns="45700" anchor="t" anchorCtr="0">
            <a:normAutofit/>
          </a:bodyPr>
          <a:lstStyle/>
          <a:p>
            <a:pPr marL="0" marR="0" lvl="0" indent="0" algn="l" rtl="0">
              <a:lnSpc>
                <a:spcPct val="150000"/>
              </a:lnSpc>
              <a:spcBef>
                <a:spcPts val="0"/>
              </a:spcBef>
              <a:spcAft>
                <a:spcPts val="0"/>
              </a:spcAft>
              <a:buClr>
                <a:schemeClr val="accent5"/>
              </a:buClr>
              <a:buSzPct val="100000"/>
              <a:buFont typeface="Avenir"/>
              <a:buNone/>
            </a:pPr>
            <a:r>
              <a:rPr lang="en-GB" sz="2800" b="1">
                <a:solidFill>
                  <a:schemeClr val="dk2"/>
                </a:solidFill>
                <a:latin typeface="Times New Roman"/>
                <a:ea typeface="Times New Roman"/>
                <a:cs typeface="Times New Roman"/>
                <a:sym typeface="Times New Roman"/>
              </a:rPr>
              <a:t>2.3 Phân tích luồng function với Ping Packet</a:t>
            </a:r>
            <a:endParaRPr sz="2800">
              <a:solidFill>
                <a:schemeClr val="dk2"/>
              </a:solidFill>
              <a:latin typeface="Times New Roman"/>
              <a:ea typeface="Times New Roman"/>
              <a:cs typeface="Times New Roman"/>
              <a:sym typeface="Times New Roman"/>
            </a:endParaRPr>
          </a:p>
          <a:p>
            <a:pPr marL="457200" marR="0" lvl="1" indent="0" algn="l" rtl="0">
              <a:lnSpc>
                <a:spcPct val="110000"/>
              </a:lnSpc>
              <a:spcBef>
                <a:spcPts val="500"/>
              </a:spcBef>
              <a:spcAft>
                <a:spcPts val="0"/>
              </a:spcAft>
              <a:buClr>
                <a:schemeClr val="accent5"/>
              </a:buClr>
              <a:buSzPct val="100000"/>
              <a:buFont typeface="Avenir"/>
              <a:buNone/>
            </a:pPr>
            <a:endParaRPr sz="2400" b="0" i="0" u="none" strike="noStrike" cap="none">
              <a:solidFill>
                <a:schemeClr val="dk2"/>
              </a:solidFill>
              <a:latin typeface="Times New Roman"/>
              <a:ea typeface="Times New Roman"/>
              <a:cs typeface="Times New Roman"/>
              <a:sym typeface="Times New Roman"/>
            </a:endParaRPr>
          </a:p>
        </p:txBody>
      </p:sp>
      <p:sp>
        <p:nvSpPr>
          <p:cNvPr id="312" name="Google Shape;312;g31515cc0654_31_11"/>
          <p:cNvSpPr/>
          <p:nvPr/>
        </p:nvSpPr>
        <p:spPr>
          <a:xfrm>
            <a:off x="1220150" y="1599613"/>
            <a:ext cx="1982700" cy="505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Avenir"/>
                <a:ea typeface="Avenir"/>
                <a:cs typeface="Avenir"/>
                <a:sym typeface="Avenir"/>
              </a:rPr>
              <a:t>ath_pci_napi_poll()</a:t>
            </a:r>
            <a:endParaRPr>
              <a:latin typeface="Avenir"/>
              <a:ea typeface="Avenir"/>
              <a:cs typeface="Avenir"/>
              <a:sym typeface="Avenir"/>
            </a:endParaRPr>
          </a:p>
          <a:p>
            <a:pPr marL="0" lvl="0" indent="0" algn="ctr" rtl="0">
              <a:spcBef>
                <a:spcPts val="0"/>
              </a:spcBef>
              <a:spcAft>
                <a:spcPts val="0"/>
              </a:spcAft>
              <a:buNone/>
            </a:pPr>
            <a:r>
              <a:rPr lang="en-GB">
                <a:latin typeface="Avenir"/>
                <a:ea typeface="Avenir"/>
                <a:cs typeface="Avenir"/>
                <a:sym typeface="Avenir"/>
              </a:rPr>
              <a:t>Lấy dữ liệu từ queue</a:t>
            </a:r>
            <a:endParaRPr>
              <a:latin typeface="Avenir"/>
              <a:ea typeface="Avenir"/>
              <a:cs typeface="Avenir"/>
              <a:sym typeface="Avenir"/>
            </a:endParaRPr>
          </a:p>
        </p:txBody>
      </p:sp>
      <p:sp>
        <p:nvSpPr>
          <p:cNvPr id="313" name="Google Shape;313;g31515cc0654_31_11"/>
          <p:cNvSpPr/>
          <p:nvPr/>
        </p:nvSpPr>
        <p:spPr>
          <a:xfrm>
            <a:off x="1067600" y="2490513"/>
            <a:ext cx="2287800" cy="505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Avenir"/>
                <a:ea typeface="Avenir"/>
                <a:cs typeface="Avenir"/>
                <a:sym typeface="Avenir"/>
              </a:rPr>
              <a:t>ath10k_bus_pci_read32()</a:t>
            </a:r>
            <a:endParaRPr>
              <a:latin typeface="Avenir"/>
              <a:ea typeface="Avenir"/>
              <a:cs typeface="Avenir"/>
              <a:sym typeface="Avenir"/>
            </a:endParaRPr>
          </a:p>
          <a:p>
            <a:pPr marL="0" lvl="0" indent="0" algn="ctr" rtl="0">
              <a:spcBef>
                <a:spcPts val="0"/>
              </a:spcBef>
              <a:spcAft>
                <a:spcPts val="0"/>
              </a:spcAft>
              <a:buNone/>
            </a:pPr>
            <a:r>
              <a:rPr lang="en-GB">
                <a:latin typeface="Avenir"/>
                <a:ea typeface="Avenir"/>
                <a:cs typeface="Avenir"/>
                <a:sym typeface="Avenir"/>
              </a:rPr>
              <a:t>Đọc trạng thái từ pci</a:t>
            </a:r>
            <a:endParaRPr>
              <a:latin typeface="Avenir"/>
              <a:ea typeface="Avenir"/>
              <a:cs typeface="Avenir"/>
              <a:sym typeface="Avenir"/>
            </a:endParaRPr>
          </a:p>
        </p:txBody>
      </p:sp>
      <p:sp>
        <p:nvSpPr>
          <p:cNvPr id="314" name="Google Shape;314;g31515cc0654_31_11"/>
          <p:cNvSpPr/>
          <p:nvPr/>
        </p:nvSpPr>
        <p:spPr>
          <a:xfrm>
            <a:off x="552800" y="3457663"/>
            <a:ext cx="3317400" cy="505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Avenir"/>
                <a:ea typeface="Avenir"/>
                <a:cs typeface="Avenir"/>
                <a:sym typeface="Avenir"/>
              </a:rPr>
              <a:t>ath10k_ce_per_engine_service()</a:t>
            </a:r>
            <a:endParaRPr>
              <a:latin typeface="Avenir"/>
              <a:ea typeface="Avenir"/>
              <a:cs typeface="Avenir"/>
              <a:sym typeface="Avenir"/>
            </a:endParaRPr>
          </a:p>
          <a:p>
            <a:pPr marL="0" lvl="0" indent="0" algn="ctr" rtl="0">
              <a:spcBef>
                <a:spcPts val="0"/>
              </a:spcBef>
              <a:spcAft>
                <a:spcPts val="0"/>
              </a:spcAft>
              <a:buNone/>
            </a:pPr>
            <a:r>
              <a:rPr lang="en-GB">
                <a:latin typeface="Avenir"/>
                <a:ea typeface="Avenir"/>
                <a:cs typeface="Avenir"/>
                <a:sym typeface="Avenir"/>
              </a:rPr>
              <a:t>Chuyển gói tin từ driver đến card mạng</a:t>
            </a:r>
            <a:endParaRPr>
              <a:latin typeface="Avenir"/>
              <a:ea typeface="Avenir"/>
              <a:cs typeface="Avenir"/>
              <a:sym typeface="Avenir"/>
            </a:endParaRPr>
          </a:p>
        </p:txBody>
      </p:sp>
      <p:sp>
        <p:nvSpPr>
          <p:cNvPr id="315" name="Google Shape;315;g31515cc0654_31_11"/>
          <p:cNvSpPr/>
          <p:nvPr/>
        </p:nvSpPr>
        <p:spPr>
          <a:xfrm>
            <a:off x="71450" y="5490425"/>
            <a:ext cx="4280100" cy="994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Avenir"/>
                <a:ea typeface="Avenir"/>
                <a:cs typeface="Avenir"/>
                <a:sym typeface="Avenir"/>
              </a:rPr>
              <a:t>ath10k_pci_htt_htc_tx_cb()</a:t>
            </a:r>
            <a:endParaRPr>
              <a:latin typeface="Avenir"/>
              <a:ea typeface="Avenir"/>
              <a:cs typeface="Avenir"/>
              <a:sym typeface="Avenir"/>
            </a:endParaRPr>
          </a:p>
          <a:p>
            <a:pPr marL="0" lvl="0" indent="0" algn="ctr" rtl="0">
              <a:spcBef>
                <a:spcPts val="0"/>
              </a:spcBef>
              <a:spcAft>
                <a:spcPts val="0"/>
              </a:spcAft>
              <a:buNone/>
            </a:pPr>
            <a:r>
              <a:rPr lang="en-GB" sz="1300">
                <a:latin typeface="Avenir"/>
                <a:ea typeface="Avenir"/>
                <a:cs typeface="Avenir"/>
                <a:sym typeface="Avenir"/>
              </a:rPr>
              <a:t>Callback xử lý sau khi gói tin được chuyển tới phần cứng</a:t>
            </a:r>
            <a:endParaRPr sz="1300">
              <a:latin typeface="Avenir"/>
              <a:ea typeface="Avenir"/>
              <a:cs typeface="Avenir"/>
              <a:sym typeface="Avenir"/>
            </a:endParaRPr>
          </a:p>
        </p:txBody>
      </p:sp>
      <p:sp>
        <p:nvSpPr>
          <p:cNvPr id="316" name="Google Shape;316;g31515cc0654_31_11"/>
          <p:cNvSpPr txBox="1"/>
          <p:nvPr/>
        </p:nvSpPr>
        <p:spPr>
          <a:xfrm>
            <a:off x="1091425" y="921250"/>
            <a:ext cx="23640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2800">
                <a:solidFill>
                  <a:schemeClr val="dk2"/>
                </a:solidFill>
                <a:latin typeface="Avenir"/>
                <a:ea typeface="Avenir"/>
                <a:cs typeface="Avenir"/>
                <a:sym typeface="Avenir"/>
              </a:rPr>
              <a:t>TX_path()</a:t>
            </a:r>
            <a:endParaRPr sz="2800">
              <a:solidFill>
                <a:schemeClr val="dk2"/>
              </a:solidFill>
              <a:latin typeface="Avenir"/>
              <a:ea typeface="Avenir"/>
              <a:cs typeface="Avenir"/>
              <a:sym typeface="Avenir"/>
            </a:endParaRPr>
          </a:p>
        </p:txBody>
      </p:sp>
      <p:cxnSp>
        <p:nvCxnSpPr>
          <p:cNvPr id="317" name="Google Shape;317;g31515cc0654_31_11"/>
          <p:cNvCxnSpPr>
            <a:stCxn id="312" idx="2"/>
            <a:endCxn id="313" idx="0"/>
          </p:cNvCxnSpPr>
          <p:nvPr/>
        </p:nvCxnSpPr>
        <p:spPr>
          <a:xfrm>
            <a:off x="2211500" y="2104813"/>
            <a:ext cx="0" cy="385800"/>
          </a:xfrm>
          <a:prstGeom prst="straightConnector1">
            <a:avLst/>
          </a:prstGeom>
          <a:noFill/>
          <a:ln w="9525" cap="flat" cmpd="sng">
            <a:solidFill>
              <a:schemeClr val="dk2"/>
            </a:solidFill>
            <a:prstDash val="solid"/>
            <a:round/>
            <a:headEnd type="none" w="med" len="med"/>
            <a:tailEnd type="triangle" w="med" len="med"/>
          </a:ln>
        </p:spPr>
      </p:cxnSp>
      <p:cxnSp>
        <p:nvCxnSpPr>
          <p:cNvPr id="318" name="Google Shape;318;g31515cc0654_31_11"/>
          <p:cNvCxnSpPr>
            <a:stCxn id="313" idx="2"/>
            <a:endCxn id="314" idx="0"/>
          </p:cNvCxnSpPr>
          <p:nvPr/>
        </p:nvCxnSpPr>
        <p:spPr>
          <a:xfrm>
            <a:off x="2211500" y="2995713"/>
            <a:ext cx="0" cy="462000"/>
          </a:xfrm>
          <a:prstGeom prst="straightConnector1">
            <a:avLst/>
          </a:prstGeom>
          <a:noFill/>
          <a:ln w="9525" cap="flat" cmpd="sng">
            <a:solidFill>
              <a:schemeClr val="dk2"/>
            </a:solidFill>
            <a:prstDash val="solid"/>
            <a:round/>
            <a:headEnd type="none" w="med" len="med"/>
            <a:tailEnd type="triangle" w="med" len="med"/>
          </a:ln>
        </p:spPr>
      </p:cxnSp>
      <p:sp>
        <p:nvSpPr>
          <p:cNvPr id="319" name="Google Shape;319;g31515cc0654_31_11"/>
          <p:cNvSpPr txBox="1"/>
          <p:nvPr/>
        </p:nvSpPr>
        <p:spPr>
          <a:xfrm>
            <a:off x="8631450" y="921250"/>
            <a:ext cx="23640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2800">
                <a:solidFill>
                  <a:schemeClr val="dk2"/>
                </a:solidFill>
                <a:latin typeface="Avenir"/>
                <a:ea typeface="Avenir"/>
                <a:cs typeface="Avenir"/>
                <a:sym typeface="Avenir"/>
              </a:rPr>
              <a:t>RX_path()</a:t>
            </a:r>
            <a:endParaRPr sz="2800">
              <a:solidFill>
                <a:schemeClr val="dk2"/>
              </a:solidFill>
              <a:latin typeface="Avenir"/>
              <a:ea typeface="Avenir"/>
              <a:cs typeface="Avenir"/>
              <a:sym typeface="Avenir"/>
            </a:endParaRPr>
          </a:p>
        </p:txBody>
      </p:sp>
      <p:sp>
        <p:nvSpPr>
          <p:cNvPr id="320" name="Google Shape;320;g31515cc0654_31_11"/>
          <p:cNvSpPr/>
          <p:nvPr/>
        </p:nvSpPr>
        <p:spPr>
          <a:xfrm>
            <a:off x="95300" y="4474038"/>
            <a:ext cx="4232400" cy="505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Avenir"/>
                <a:ea typeface="Avenir"/>
                <a:cs typeface="Avenir"/>
                <a:sym typeface="Avenir"/>
              </a:rPr>
              <a:t>ath10k_bus_pci_write32()</a:t>
            </a:r>
            <a:endParaRPr>
              <a:latin typeface="Avenir"/>
              <a:ea typeface="Avenir"/>
              <a:cs typeface="Avenir"/>
              <a:sym typeface="Avenir"/>
            </a:endParaRPr>
          </a:p>
          <a:p>
            <a:pPr marL="0" lvl="0" indent="0" algn="ctr" rtl="0">
              <a:spcBef>
                <a:spcPts val="0"/>
              </a:spcBef>
              <a:spcAft>
                <a:spcPts val="0"/>
              </a:spcAft>
              <a:buNone/>
            </a:pPr>
            <a:r>
              <a:rPr lang="en-GB">
                <a:latin typeface="Avenir"/>
                <a:ea typeface="Avenir"/>
                <a:cs typeface="Avenir"/>
                <a:sym typeface="Avenir"/>
              </a:rPr>
              <a:t>Ghi dữ liệu gói tin xuống card mạng qua PCI.</a:t>
            </a:r>
            <a:endParaRPr>
              <a:latin typeface="Avenir"/>
              <a:ea typeface="Avenir"/>
              <a:cs typeface="Avenir"/>
              <a:sym typeface="Avenir"/>
            </a:endParaRPr>
          </a:p>
        </p:txBody>
      </p:sp>
      <p:cxnSp>
        <p:nvCxnSpPr>
          <p:cNvPr id="321" name="Google Shape;321;g31515cc0654_31_11"/>
          <p:cNvCxnSpPr>
            <a:stCxn id="314" idx="2"/>
            <a:endCxn id="320" idx="0"/>
          </p:cNvCxnSpPr>
          <p:nvPr/>
        </p:nvCxnSpPr>
        <p:spPr>
          <a:xfrm>
            <a:off x="2211500" y="3962863"/>
            <a:ext cx="0" cy="511200"/>
          </a:xfrm>
          <a:prstGeom prst="straightConnector1">
            <a:avLst/>
          </a:prstGeom>
          <a:noFill/>
          <a:ln w="9525" cap="flat" cmpd="sng">
            <a:solidFill>
              <a:schemeClr val="dk2"/>
            </a:solidFill>
            <a:prstDash val="solid"/>
            <a:round/>
            <a:headEnd type="none" w="med" len="med"/>
            <a:tailEnd type="triangle" w="med" len="med"/>
          </a:ln>
        </p:spPr>
      </p:cxnSp>
      <p:cxnSp>
        <p:nvCxnSpPr>
          <p:cNvPr id="322" name="Google Shape;322;g31515cc0654_31_11"/>
          <p:cNvCxnSpPr>
            <a:stCxn id="320" idx="2"/>
            <a:endCxn id="315" idx="0"/>
          </p:cNvCxnSpPr>
          <p:nvPr/>
        </p:nvCxnSpPr>
        <p:spPr>
          <a:xfrm>
            <a:off x="2211500" y="4979238"/>
            <a:ext cx="0" cy="511200"/>
          </a:xfrm>
          <a:prstGeom prst="straightConnector1">
            <a:avLst/>
          </a:prstGeom>
          <a:noFill/>
          <a:ln w="9525" cap="flat" cmpd="sng">
            <a:solidFill>
              <a:schemeClr val="dk2"/>
            </a:solidFill>
            <a:prstDash val="solid"/>
            <a:round/>
            <a:headEnd type="none" w="med" len="med"/>
            <a:tailEnd type="triangle" w="med" len="med"/>
          </a:ln>
        </p:spPr>
      </p:cxnSp>
      <p:sp>
        <p:nvSpPr>
          <p:cNvPr id="323" name="Google Shape;323;g31515cc0654_31_11"/>
          <p:cNvSpPr/>
          <p:nvPr/>
        </p:nvSpPr>
        <p:spPr>
          <a:xfrm>
            <a:off x="8436100" y="1562650"/>
            <a:ext cx="2878800" cy="505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Avenir"/>
                <a:ea typeface="Avenir"/>
                <a:cs typeface="Avenir"/>
                <a:sym typeface="Avenir"/>
              </a:rPr>
              <a:t>ath10k_pci_interrupt_handler()</a:t>
            </a:r>
            <a:endParaRPr>
              <a:latin typeface="Avenir"/>
              <a:ea typeface="Avenir"/>
              <a:cs typeface="Avenir"/>
              <a:sym typeface="Avenir"/>
            </a:endParaRPr>
          </a:p>
          <a:p>
            <a:pPr marL="0" lvl="0" indent="0" algn="ctr" rtl="0">
              <a:spcBef>
                <a:spcPts val="0"/>
              </a:spcBef>
              <a:spcAft>
                <a:spcPts val="0"/>
              </a:spcAft>
              <a:buNone/>
            </a:pPr>
            <a:r>
              <a:rPr lang="en-GB">
                <a:latin typeface="Avenir"/>
                <a:ea typeface="Avenir"/>
                <a:cs typeface="Avenir"/>
                <a:sym typeface="Avenir"/>
              </a:rPr>
              <a:t>Ngắt kết nối</a:t>
            </a:r>
            <a:endParaRPr>
              <a:latin typeface="Avenir"/>
              <a:ea typeface="Avenir"/>
              <a:cs typeface="Avenir"/>
              <a:sym typeface="Avenir"/>
            </a:endParaRPr>
          </a:p>
        </p:txBody>
      </p:sp>
      <p:sp>
        <p:nvSpPr>
          <p:cNvPr id="324" name="Google Shape;324;g31515cc0654_31_11"/>
          <p:cNvSpPr/>
          <p:nvPr/>
        </p:nvSpPr>
        <p:spPr>
          <a:xfrm>
            <a:off x="8469400" y="2333625"/>
            <a:ext cx="2812200" cy="819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Avenir"/>
                <a:ea typeface="Avenir"/>
                <a:cs typeface="Avenir"/>
                <a:sym typeface="Avenir"/>
              </a:rPr>
              <a:t>ath10k_bus_pci_read32()</a:t>
            </a:r>
            <a:endParaRPr>
              <a:latin typeface="Avenir"/>
              <a:ea typeface="Avenir"/>
              <a:cs typeface="Avenir"/>
              <a:sym typeface="Avenir"/>
            </a:endParaRPr>
          </a:p>
          <a:p>
            <a:pPr marL="0" lvl="0" indent="0" algn="ctr" rtl="0">
              <a:spcBef>
                <a:spcPts val="0"/>
              </a:spcBef>
              <a:spcAft>
                <a:spcPts val="0"/>
              </a:spcAft>
              <a:buNone/>
            </a:pPr>
            <a:r>
              <a:rPr lang="en-GB">
                <a:latin typeface="Avenir"/>
                <a:ea typeface="Avenir"/>
                <a:cs typeface="Avenir"/>
                <a:sym typeface="Avenir"/>
              </a:rPr>
              <a:t>Đọc trạng thái từ pci</a:t>
            </a:r>
            <a:endParaRPr>
              <a:latin typeface="Avenir"/>
              <a:ea typeface="Avenir"/>
              <a:cs typeface="Avenir"/>
              <a:sym typeface="Avenir"/>
            </a:endParaRPr>
          </a:p>
          <a:p>
            <a:pPr marL="0" lvl="0" indent="0" algn="ctr" rtl="0">
              <a:spcBef>
                <a:spcPts val="0"/>
              </a:spcBef>
              <a:spcAft>
                <a:spcPts val="0"/>
              </a:spcAft>
              <a:buNone/>
            </a:pPr>
            <a:r>
              <a:rPr lang="en-GB">
                <a:solidFill>
                  <a:schemeClr val="dk1"/>
                </a:solidFill>
                <a:latin typeface="Avenir"/>
                <a:ea typeface="Avenir"/>
                <a:cs typeface="Avenir"/>
                <a:sym typeface="Avenir"/>
              </a:rPr>
              <a:t>ath10k_bus_pci_write32()</a:t>
            </a:r>
            <a:endParaRPr>
              <a:solidFill>
                <a:schemeClr val="dk1"/>
              </a:solidFill>
              <a:latin typeface="Avenir"/>
              <a:ea typeface="Avenir"/>
              <a:cs typeface="Avenir"/>
              <a:sym typeface="Avenir"/>
            </a:endParaRPr>
          </a:p>
          <a:p>
            <a:pPr marL="0" lvl="0" indent="0" algn="ctr" rtl="0">
              <a:spcBef>
                <a:spcPts val="0"/>
              </a:spcBef>
              <a:spcAft>
                <a:spcPts val="0"/>
              </a:spcAft>
              <a:buNone/>
            </a:pPr>
            <a:r>
              <a:rPr lang="en-GB">
                <a:solidFill>
                  <a:schemeClr val="dk1"/>
                </a:solidFill>
                <a:latin typeface="Avenir"/>
                <a:ea typeface="Avenir"/>
                <a:cs typeface="Avenir"/>
                <a:sym typeface="Avenir"/>
              </a:rPr>
              <a:t>Ghi lại trạng thái</a:t>
            </a:r>
            <a:endParaRPr>
              <a:latin typeface="Avenir"/>
              <a:ea typeface="Avenir"/>
              <a:cs typeface="Avenir"/>
              <a:sym typeface="Avenir"/>
            </a:endParaRPr>
          </a:p>
        </p:txBody>
      </p:sp>
      <p:sp>
        <p:nvSpPr>
          <p:cNvPr id="325" name="Google Shape;325;g31515cc0654_31_11"/>
          <p:cNvSpPr/>
          <p:nvPr/>
        </p:nvSpPr>
        <p:spPr>
          <a:xfrm>
            <a:off x="8884150" y="3407600"/>
            <a:ext cx="1982700" cy="505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Avenir"/>
                <a:ea typeface="Avenir"/>
                <a:cs typeface="Avenir"/>
                <a:sym typeface="Avenir"/>
              </a:rPr>
              <a:t>ath_pci_napi_poll()</a:t>
            </a:r>
            <a:endParaRPr>
              <a:latin typeface="Avenir"/>
              <a:ea typeface="Avenir"/>
              <a:cs typeface="Avenir"/>
              <a:sym typeface="Avenir"/>
            </a:endParaRPr>
          </a:p>
          <a:p>
            <a:pPr marL="0" lvl="0" indent="0" algn="ctr" rtl="0">
              <a:spcBef>
                <a:spcPts val="0"/>
              </a:spcBef>
              <a:spcAft>
                <a:spcPts val="0"/>
              </a:spcAft>
              <a:buNone/>
            </a:pPr>
            <a:r>
              <a:rPr lang="en-GB">
                <a:latin typeface="Avenir"/>
                <a:ea typeface="Avenir"/>
                <a:cs typeface="Avenir"/>
                <a:sym typeface="Avenir"/>
              </a:rPr>
              <a:t>Lấy dữ liệu từ queue</a:t>
            </a:r>
            <a:endParaRPr>
              <a:latin typeface="Avenir"/>
              <a:ea typeface="Avenir"/>
              <a:cs typeface="Avenir"/>
              <a:sym typeface="Avenir"/>
            </a:endParaRPr>
          </a:p>
        </p:txBody>
      </p:sp>
      <p:sp>
        <p:nvSpPr>
          <p:cNvPr id="326" name="Google Shape;326;g31515cc0654_31_11"/>
          <p:cNvSpPr/>
          <p:nvPr/>
        </p:nvSpPr>
        <p:spPr>
          <a:xfrm>
            <a:off x="8340700" y="4313575"/>
            <a:ext cx="3069600" cy="505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Avenir"/>
                <a:ea typeface="Avenir"/>
                <a:cs typeface="Avenir"/>
                <a:sym typeface="Avenir"/>
              </a:rPr>
              <a:t>ath10k_ce_completed_recv_next()</a:t>
            </a:r>
            <a:endParaRPr>
              <a:latin typeface="Avenir"/>
              <a:ea typeface="Avenir"/>
              <a:cs typeface="Avenir"/>
              <a:sym typeface="Avenir"/>
            </a:endParaRPr>
          </a:p>
          <a:p>
            <a:pPr marL="0" lvl="0" indent="0" algn="ctr" rtl="0">
              <a:spcBef>
                <a:spcPts val="0"/>
              </a:spcBef>
              <a:spcAft>
                <a:spcPts val="0"/>
              </a:spcAft>
              <a:buNone/>
            </a:pPr>
            <a:r>
              <a:rPr lang="en-GB">
                <a:latin typeface="Avenir"/>
                <a:ea typeface="Avenir"/>
                <a:cs typeface="Avenir"/>
                <a:sym typeface="Avenir"/>
              </a:rPr>
              <a:t>Xác nhận gói tin hoàn chỉnh</a:t>
            </a:r>
            <a:endParaRPr>
              <a:latin typeface="Avenir"/>
              <a:ea typeface="Avenir"/>
              <a:cs typeface="Avenir"/>
              <a:sym typeface="Avenir"/>
            </a:endParaRPr>
          </a:p>
        </p:txBody>
      </p:sp>
      <p:sp>
        <p:nvSpPr>
          <p:cNvPr id="327" name="Google Shape;327;g31515cc0654_31_11"/>
          <p:cNvSpPr/>
          <p:nvPr/>
        </p:nvSpPr>
        <p:spPr>
          <a:xfrm>
            <a:off x="8340700" y="5146650"/>
            <a:ext cx="3069600" cy="505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Avenir"/>
                <a:ea typeface="Avenir"/>
                <a:cs typeface="Avenir"/>
                <a:sym typeface="Avenir"/>
              </a:rPr>
              <a:t>ath10k_htc_rx_completion_handler()</a:t>
            </a:r>
            <a:endParaRPr>
              <a:latin typeface="Avenir"/>
              <a:ea typeface="Avenir"/>
              <a:cs typeface="Avenir"/>
              <a:sym typeface="Avenir"/>
            </a:endParaRPr>
          </a:p>
          <a:p>
            <a:pPr marL="0" lvl="0" indent="0" algn="ctr" rtl="0">
              <a:spcBef>
                <a:spcPts val="0"/>
              </a:spcBef>
              <a:spcAft>
                <a:spcPts val="0"/>
              </a:spcAft>
              <a:buNone/>
            </a:pPr>
            <a:r>
              <a:rPr lang="en-GB">
                <a:latin typeface="Avenir"/>
                <a:ea typeface="Avenir"/>
                <a:cs typeface="Avenir"/>
                <a:sym typeface="Avenir"/>
              </a:rPr>
              <a:t>Xử lý gói tin đã hoàn thiện</a:t>
            </a:r>
            <a:endParaRPr>
              <a:latin typeface="Avenir"/>
              <a:ea typeface="Avenir"/>
              <a:cs typeface="Avenir"/>
              <a:sym typeface="Avenir"/>
            </a:endParaRPr>
          </a:p>
        </p:txBody>
      </p:sp>
      <p:sp>
        <p:nvSpPr>
          <p:cNvPr id="328" name="Google Shape;328;g31515cc0654_31_11"/>
          <p:cNvSpPr/>
          <p:nvPr/>
        </p:nvSpPr>
        <p:spPr>
          <a:xfrm>
            <a:off x="8340700" y="6052650"/>
            <a:ext cx="3069600" cy="505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Avenir"/>
                <a:ea typeface="Avenir"/>
                <a:cs typeface="Avenir"/>
                <a:sym typeface="Avenir"/>
              </a:rPr>
              <a:t>ath10k_wmi_process_rx()</a:t>
            </a:r>
            <a:endParaRPr>
              <a:latin typeface="Avenir"/>
              <a:ea typeface="Avenir"/>
              <a:cs typeface="Avenir"/>
              <a:sym typeface="Avenir"/>
            </a:endParaRPr>
          </a:p>
          <a:p>
            <a:pPr marL="0" lvl="0" indent="0" algn="ctr" rtl="0">
              <a:spcBef>
                <a:spcPts val="0"/>
              </a:spcBef>
              <a:spcAft>
                <a:spcPts val="0"/>
              </a:spcAft>
              <a:buNone/>
            </a:pPr>
            <a:r>
              <a:rPr lang="en-GB">
                <a:latin typeface="Avenir"/>
                <a:ea typeface="Avenir"/>
                <a:cs typeface="Avenir"/>
                <a:sym typeface="Avenir"/>
              </a:rPr>
              <a:t>Xử lý dữ liệu và chuyển lên kernel</a:t>
            </a:r>
            <a:endParaRPr>
              <a:latin typeface="Avenir"/>
              <a:ea typeface="Avenir"/>
              <a:cs typeface="Avenir"/>
              <a:sym typeface="Avenir"/>
            </a:endParaRPr>
          </a:p>
        </p:txBody>
      </p:sp>
      <p:cxnSp>
        <p:nvCxnSpPr>
          <p:cNvPr id="329" name="Google Shape;329;g31515cc0654_31_11"/>
          <p:cNvCxnSpPr>
            <a:stCxn id="323" idx="2"/>
            <a:endCxn id="324" idx="0"/>
          </p:cNvCxnSpPr>
          <p:nvPr/>
        </p:nvCxnSpPr>
        <p:spPr>
          <a:xfrm>
            <a:off x="9875500" y="2067850"/>
            <a:ext cx="0" cy="265800"/>
          </a:xfrm>
          <a:prstGeom prst="straightConnector1">
            <a:avLst/>
          </a:prstGeom>
          <a:noFill/>
          <a:ln w="9525" cap="flat" cmpd="sng">
            <a:solidFill>
              <a:schemeClr val="dk2"/>
            </a:solidFill>
            <a:prstDash val="solid"/>
            <a:round/>
            <a:headEnd type="none" w="med" len="med"/>
            <a:tailEnd type="triangle" w="med" len="med"/>
          </a:ln>
        </p:spPr>
      </p:cxnSp>
      <p:cxnSp>
        <p:nvCxnSpPr>
          <p:cNvPr id="330" name="Google Shape;330;g31515cc0654_31_11"/>
          <p:cNvCxnSpPr>
            <a:stCxn id="324" idx="2"/>
            <a:endCxn id="325" idx="0"/>
          </p:cNvCxnSpPr>
          <p:nvPr/>
        </p:nvCxnSpPr>
        <p:spPr>
          <a:xfrm>
            <a:off x="9875500" y="3152625"/>
            <a:ext cx="0" cy="255000"/>
          </a:xfrm>
          <a:prstGeom prst="straightConnector1">
            <a:avLst/>
          </a:prstGeom>
          <a:noFill/>
          <a:ln w="9525" cap="flat" cmpd="sng">
            <a:solidFill>
              <a:schemeClr val="dk2"/>
            </a:solidFill>
            <a:prstDash val="solid"/>
            <a:round/>
            <a:headEnd type="none" w="med" len="med"/>
            <a:tailEnd type="triangle" w="med" len="med"/>
          </a:ln>
        </p:spPr>
      </p:cxnSp>
      <p:cxnSp>
        <p:nvCxnSpPr>
          <p:cNvPr id="331" name="Google Shape;331;g31515cc0654_31_11"/>
          <p:cNvCxnSpPr>
            <a:stCxn id="325" idx="2"/>
            <a:endCxn id="326" idx="0"/>
          </p:cNvCxnSpPr>
          <p:nvPr/>
        </p:nvCxnSpPr>
        <p:spPr>
          <a:xfrm>
            <a:off x="9875500" y="3912800"/>
            <a:ext cx="0" cy="400800"/>
          </a:xfrm>
          <a:prstGeom prst="straightConnector1">
            <a:avLst/>
          </a:prstGeom>
          <a:noFill/>
          <a:ln w="9525" cap="flat" cmpd="sng">
            <a:solidFill>
              <a:schemeClr val="dk2"/>
            </a:solidFill>
            <a:prstDash val="solid"/>
            <a:round/>
            <a:headEnd type="none" w="med" len="med"/>
            <a:tailEnd type="triangle" w="med" len="med"/>
          </a:ln>
        </p:spPr>
      </p:cxnSp>
      <p:cxnSp>
        <p:nvCxnSpPr>
          <p:cNvPr id="332" name="Google Shape;332;g31515cc0654_31_11"/>
          <p:cNvCxnSpPr>
            <a:stCxn id="326" idx="2"/>
            <a:endCxn id="327" idx="0"/>
          </p:cNvCxnSpPr>
          <p:nvPr/>
        </p:nvCxnSpPr>
        <p:spPr>
          <a:xfrm>
            <a:off x="9875500" y="4818775"/>
            <a:ext cx="0" cy="327900"/>
          </a:xfrm>
          <a:prstGeom prst="straightConnector1">
            <a:avLst/>
          </a:prstGeom>
          <a:noFill/>
          <a:ln w="9525" cap="flat" cmpd="sng">
            <a:solidFill>
              <a:schemeClr val="dk2"/>
            </a:solidFill>
            <a:prstDash val="solid"/>
            <a:round/>
            <a:headEnd type="none" w="med" len="med"/>
            <a:tailEnd type="triangle" w="med" len="med"/>
          </a:ln>
        </p:spPr>
      </p:cxnSp>
      <p:cxnSp>
        <p:nvCxnSpPr>
          <p:cNvPr id="333" name="Google Shape;333;g31515cc0654_31_11"/>
          <p:cNvCxnSpPr>
            <a:stCxn id="327" idx="2"/>
            <a:endCxn id="328" idx="0"/>
          </p:cNvCxnSpPr>
          <p:nvPr/>
        </p:nvCxnSpPr>
        <p:spPr>
          <a:xfrm>
            <a:off x="9875500" y="5651850"/>
            <a:ext cx="0" cy="4008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11">
                                            <p:txEl>
                                              <p:pRg st="0" end="0"/>
                                            </p:txEl>
                                          </p:spTgt>
                                        </p:tgtEl>
                                        <p:attrNameLst>
                                          <p:attrName>style.visibility</p:attrName>
                                        </p:attrNameLst>
                                      </p:cBhvr>
                                      <p:to>
                                        <p:strVal val="visible"/>
                                      </p:to>
                                    </p:set>
                                    <p:animEffect transition="in" filter="fade">
                                      <p:cBhvr>
                                        <p:cTn id="7" dur="500"/>
                                        <p:tgtEl>
                                          <p:spTgt spid="3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11">
                                            <p:txEl>
                                              <p:pRg st="1" end="1"/>
                                            </p:txEl>
                                          </p:spTgt>
                                        </p:tgtEl>
                                        <p:attrNameLst>
                                          <p:attrName>style.visibility</p:attrName>
                                        </p:attrNameLst>
                                      </p:cBhvr>
                                      <p:to>
                                        <p:strVal val="visible"/>
                                      </p:to>
                                    </p:set>
                                    <p:animEffect transition="in" filter="fade">
                                      <p:cBhvr>
                                        <p:cTn id="12" dur="500"/>
                                        <p:tgtEl>
                                          <p:spTgt spid="31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51">
          <a:extLst>
            <a:ext uri="{FF2B5EF4-FFF2-40B4-BE49-F238E27FC236}">
              <a16:creationId xmlns:a16="http://schemas.microsoft.com/office/drawing/2014/main" id="{D49687CD-C39B-8E4E-9A5A-9D45662BB35C}"/>
            </a:ext>
          </a:extLst>
        </p:cNvPr>
        <p:cNvGrpSpPr/>
        <p:nvPr/>
      </p:nvGrpSpPr>
      <p:grpSpPr>
        <a:xfrm>
          <a:off x="0" y="0"/>
          <a:ext cx="0" cy="0"/>
          <a:chOff x="0" y="0"/>
          <a:chExt cx="0" cy="0"/>
        </a:xfrm>
      </p:grpSpPr>
      <p:sp>
        <p:nvSpPr>
          <p:cNvPr id="352" name="Google Shape;352;p21">
            <a:extLst>
              <a:ext uri="{FF2B5EF4-FFF2-40B4-BE49-F238E27FC236}">
                <a16:creationId xmlns:a16="http://schemas.microsoft.com/office/drawing/2014/main" id="{A12E6825-BE7D-0A89-7272-E59D678B3FD8}"/>
              </a:ext>
            </a:extLst>
          </p:cNvPr>
          <p:cNvSpPr txBox="1"/>
          <p:nvPr/>
        </p:nvSpPr>
        <p:spPr>
          <a:xfrm>
            <a:off x="838200" y="2631531"/>
            <a:ext cx="10515600" cy="797469"/>
          </a:xfrm>
          <a:prstGeom prst="rect">
            <a:avLst/>
          </a:prstGeom>
          <a:noFill/>
          <a:ln>
            <a:noFill/>
          </a:ln>
        </p:spPr>
        <p:txBody>
          <a:bodyPr spcFirstLastPara="1" wrap="square" lIns="91425" tIns="45700" rIns="91425" bIns="45700" anchor="ctr" anchorCtr="0">
            <a:normAutofit fontScale="97500" lnSpcReduction="10000"/>
          </a:bodyPr>
          <a:lstStyle/>
          <a:p>
            <a:pPr marL="0" marR="0" lvl="0" indent="0" algn="ctr" rtl="0">
              <a:lnSpc>
                <a:spcPct val="115000"/>
              </a:lnSpc>
              <a:spcBef>
                <a:spcPts val="0"/>
              </a:spcBef>
              <a:spcAft>
                <a:spcPts val="0"/>
              </a:spcAft>
              <a:buClr>
                <a:schemeClr val="dk2"/>
              </a:buClr>
              <a:buSzPct val="100000"/>
              <a:buFont typeface="Times New Roman"/>
              <a:buNone/>
            </a:pPr>
            <a:r>
              <a:rPr lang="en-GB" sz="4400" b="1" dirty="0">
                <a:solidFill>
                  <a:schemeClr val="dk2"/>
                </a:solidFill>
                <a:latin typeface="Times New Roman"/>
                <a:ea typeface="Times New Roman"/>
                <a:cs typeface="Times New Roman"/>
                <a:sym typeface="Times New Roman"/>
              </a:rPr>
              <a:t>DEMO</a:t>
            </a:r>
          </a:p>
        </p:txBody>
      </p:sp>
      <p:sp>
        <p:nvSpPr>
          <p:cNvPr id="353" name="Google Shape;353;p21">
            <a:extLst>
              <a:ext uri="{FF2B5EF4-FFF2-40B4-BE49-F238E27FC236}">
                <a16:creationId xmlns:a16="http://schemas.microsoft.com/office/drawing/2014/main" id="{DCD1BB88-1A58-0CEF-4CD4-B734184239FE}"/>
              </a:ext>
            </a:extLst>
          </p:cNvPr>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23</a:t>
            </a:fld>
            <a:endParaRPr/>
          </a:p>
        </p:txBody>
      </p:sp>
    </p:spTree>
    <p:extLst>
      <p:ext uri="{BB962C8B-B14F-4D97-AF65-F5344CB8AC3E}">
        <p14:creationId xmlns:p14="http://schemas.microsoft.com/office/powerpoint/2010/main" val="42564073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1">
          <a:extLst>
            <a:ext uri="{FF2B5EF4-FFF2-40B4-BE49-F238E27FC236}">
              <a16:creationId xmlns:a16="http://schemas.microsoft.com/office/drawing/2014/main" id="{7FFD3AA1-481F-4548-0BFE-64C52B11E548}"/>
            </a:ext>
          </a:extLst>
        </p:cNvPr>
        <p:cNvGrpSpPr/>
        <p:nvPr/>
      </p:nvGrpSpPr>
      <p:grpSpPr>
        <a:xfrm>
          <a:off x="0" y="0"/>
          <a:ext cx="0" cy="0"/>
          <a:chOff x="0" y="0"/>
          <a:chExt cx="0" cy="0"/>
        </a:xfrm>
      </p:grpSpPr>
      <p:sp>
        <p:nvSpPr>
          <p:cNvPr id="353" name="Google Shape;353;p21">
            <a:extLst>
              <a:ext uri="{FF2B5EF4-FFF2-40B4-BE49-F238E27FC236}">
                <a16:creationId xmlns:a16="http://schemas.microsoft.com/office/drawing/2014/main" id="{C0259255-C2BB-FBBD-D22B-650C86D54B4B}"/>
              </a:ext>
            </a:extLst>
          </p:cNvPr>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24</a:t>
            </a:fld>
            <a:endParaRPr/>
          </a:p>
        </p:txBody>
      </p:sp>
      <p:pic>
        <p:nvPicPr>
          <p:cNvPr id="3" name="Video 2">
            <a:hlinkClick r:id="" action="ppaction://media"/>
            <a:extLst>
              <a:ext uri="{FF2B5EF4-FFF2-40B4-BE49-F238E27FC236}">
                <a16:creationId xmlns:a16="http://schemas.microsoft.com/office/drawing/2014/main" id="{4ACDE36F-5EBA-27F9-DC0A-53DB42F2238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6350"/>
            <a:ext cx="12192000" cy="6845300"/>
          </a:xfrm>
          <a:prstGeom prst="rect">
            <a:avLst/>
          </a:prstGeom>
        </p:spPr>
      </p:pic>
    </p:spTree>
    <p:extLst>
      <p:ext uri="{BB962C8B-B14F-4D97-AF65-F5344CB8AC3E}">
        <p14:creationId xmlns:p14="http://schemas.microsoft.com/office/powerpoint/2010/main" val="3322428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4446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51">
          <a:extLst>
            <a:ext uri="{FF2B5EF4-FFF2-40B4-BE49-F238E27FC236}">
              <a16:creationId xmlns:a16="http://schemas.microsoft.com/office/drawing/2014/main" id="{B909CD23-AFDE-8410-48CD-0A93057583FD}"/>
            </a:ext>
          </a:extLst>
        </p:cNvPr>
        <p:cNvGrpSpPr/>
        <p:nvPr/>
      </p:nvGrpSpPr>
      <p:grpSpPr>
        <a:xfrm>
          <a:off x="0" y="0"/>
          <a:ext cx="0" cy="0"/>
          <a:chOff x="0" y="0"/>
          <a:chExt cx="0" cy="0"/>
        </a:xfrm>
      </p:grpSpPr>
      <p:sp>
        <p:nvSpPr>
          <p:cNvPr id="353" name="Google Shape;353;p21">
            <a:extLst>
              <a:ext uri="{FF2B5EF4-FFF2-40B4-BE49-F238E27FC236}">
                <a16:creationId xmlns:a16="http://schemas.microsoft.com/office/drawing/2014/main" id="{4E43FC2A-C6D8-187E-9F5B-7BFF9BAE2952}"/>
              </a:ext>
            </a:extLst>
          </p:cNvPr>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25</a:t>
            </a:fld>
            <a:endParaRPr/>
          </a:p>
        </p:txBody>
      </p:sp>
      <p:pic>
        <p:nvPicPr>
          <p:cNvPr id="3" name="Video 2">
            <a:hlinkClick r:id="" action="ppaction://media"/>
            <a:extLst>
              <a:ext uri="{FF2B5EF4-FFF2-40B4-BE49-F238E27FC236}">
                <a16:creationId xmlns:a16="http://schemas.microsoft.com/office/drawing/2014/main" id="{31353A72-9C0A-A7E6-1095-16AE515A488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6350"/>
            <a:ext cx="12192000" cy="6845300"/>
          </a:xfrm>
          <a:prstGeom prst="rect">
            <a:avLst/>
          </a:prstGeom>
        </p:spPr>
      </p:pic>
    </p:spTree>
    <p:extLst>
      <p:ext uri="{BB962C8B-B14F-4D97-AF65-F5344CB8AC3E}">
        <p14:creationId xmlns:p14="http://schemas.microsoft.com/office/powerpoint/2010/main" val="1952561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3178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337"/>
        <p:cNvGrpSpPr/>
        <p:nvPr/>
      </p:nvGrpSpPr>
      <p:grpSpPr>
        <a:xfrm>
          <a:off x="0" y="0"/>
          <a:ext cx="0" cy="0"/>
          <a:chOff x="0" y="0"/>
          <a:chExt cx="0" cy="0"/>
        </a:xfrm>
      </p:grpSpPr>
      <p:sp>
        <p:nvSpPr>
          <p:cNvPr id="338" name="Google Shape;338;p18"/>
          <p:cNvSpPr txBox="1"/>
          <p:nvPr/>
        </p:nvSpPr>
        <p:spPr>
          <a:xfrm>
            <a:off x="838200" y="143057"/>
            <a:ext cx="10515600" cy="797400"/>
          </a:xfrm>
          <a:prstGeom prst="rect">
            <a:avLst/>
          </a:prstGeom>
          <a:noFill/>
          <a:ln>
            <a:noFill/>
          </a:ln>
        </p:spPr>
        <p:txBody>
          <a:bodyPr spcFirstLastPara="1" wrap="square" lIns="91425" tIns="45700" rIns="91425" bIns="45700" anchor="ctr" anchorCtr="0">
            <a:normAutofit fontScale="97500"/>
          </a:bodyPr>
          <a:lstStyle/>
          <a:p>
            <a:pPr marL="0" marR="0" lvl="0" indent="0" algn="ctr" rtl="0">
              <a:lnSpc>
                <a:spcPct val="100000"/>
              </a:lnSpc>
              <a:spcBef>
                <a:spcPts val="0"/>
              </a:spcBef>
              <a:spcAft>
                <a:spcPts val="0"/>
              </a:spcAft>
              <a:buClr>
                <a:schemeClr val="dk2"/>
              </a:buClr>
              <a:buSzPct val="100000"/>
              <a:buFont typeface="Times New Roman"/>
              <a:buNone/>
            </a:pPr>
            <a:r>
              <a:rPr lang="en-GB" sz="4400" b="1" dirty="0">
                <a:solidFill>
                  <a:schemeClr val="dk2"/>
                </a:solidFill>
                <a:latin typeface="Times New Roman"/>
                <a:ea typeface="Times New Roman"/>
                <a:cs typeface="Times New Roman"/>
                <a:sym typeface="Times New Roman"/>
              </a:rPr>
              <a:t>CÁC THÔNG SỐ DEBUG_MASK</a:t>
            </a:r>
            <a:endParaRPr sz="4400" b="1" dirty="0">
              <a:solidFill>
                <a:schemeClr val="dk2"/>
              </a:solidFill>
              <a:latin typeface="Times New Roman"/>
              <a:ea typeface="Times New Roman"/>
              <a:cs typeface="Times New Roman"/>
              <a:sym typeface="Times New Roman"/>
            </a:endParaRPr>
          </a:p>
        </p:txBody>
      </p:sp>
      <p:sp>
        <p:nvSpPr>
          <p:cNvPr id="339" name="Google Shape;339;p18"/>
          <p:cNvSpPr txBox="1">
            <a:spLocks noGrp="1"/>
          </p:cNvSpPr>
          <p:nvPr>
            <p:ph type="sldNum" idx="12"/>
          </p:nvPr>
        </p:nvSpPr>
        <p:spPr>
          <a:xfrm>
            <a:off x="9906000" y="6356350"/>
            <a:ext cx="1447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26</a:t>
            </a:fld>
            <a:endParaRPr/>
          </a:p>
        </p:txBody>
      </p:sp>
      <p:pic>
        <p:nvPicPr>
          <p:cNvPr id="2" name="Google Shape;271;p16">
            <a:extLst>
              <a:ext uri="{FF2B5EF4-FFF2-40B4-BE49-F238E27FC236}">
                <a16:creationId xmlns:a16="http://schemas.microsoft.com/office/drawing/2014/main" id="{22C5B6D9-C73F-8D99-0C7B-378B07E21372}"/>
              </a:ext>
            </a:extLst>
          </p:cNvPr>
          <p:cNvPicPr preferRelativeResize="0"/>
          <p:nvPr/>
        </p:nvPicPr>
        <p:blipFill rotWithShape="1">
          <a:blip r:embed="rId3">
            <a:alphaModFix/>
          </a:blip>
          <a:srcRect r="38176"/>
          <a:stretch/>
        </p:blipFill>
        <p:spPr>
          <a:xfrm>
            <a:off x="2733675" y="940457"/>
            <a:ext cx="6724650" cy="5631793"/>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344"/>
        <p:cNvGrpSpPr/>
        <p:nvPr/>
      </p:nvGrpSpPr>
      <p:grpSpPr>
        <a:xfrm>
          <a:off x="0" y="0"/>
          <a:ext cx="0" cy="0"/>
          <a:chOff x="0" y="0"/>
          <a:chExt cx="0" cy="0"/>
        </a:xfrm>
      </p:grpSpPr>
      <p:sp>
        <p:nvSpPr>
          <p:cNvPr id="345" name="Google Shape;345;p20"/>
          <p:cNvSpPr txBox="1"/>
          <p:nvPr/>
        </p:nvSpPr>
        <p:spPr>
          <a:xfrm>
            <a:off x="838200" y="143057"/>
            <a:ext cx="10515600" cy="797469"/>
          </a:xfrm>
          <a:prstGeom prst="rect">
            <a:avLst/>
          </a:prstGeom>
          <a:noFill/>
          <a:ln>
            <a:noFill/>
          </a:ln>
        </p:spPr>
        <p:txBody>
          <a:bodyPr spcFirstLastPara="1" wrap="square" lIns="91425" tIns="45700" rIns="91425" bIns="45700" anchor="ctr" anchorCtr="0">
            <a:normAutofit fontScale="97500"/>
          </a:bodyPr>
          <a:lstStyle/>
          <a:p>
            <a:pPr marL="0" marR="0" lvl="0" indent="0" algn="ctr" rtl="0">
              <a:lnSpc>
                <a:spcPct val="100000"/>
              </a:lnSpc>
              <a:spcBef>
                <a:spcPts val="0"/>
              </a:spcBef>
              <a:spcAft>
                <a:spcPts val="0"/>
              </a:spcAft>
              <a:buClr>
                <a:schemeClr val="dk2"/>
              </a:buClr>
              <a:buSzPct val="100000"/>
              <a:buFont typeface="Times New Roman"/>
              <a:buNone/>
            </a:pPr>
            <a:r>
              <a:rPr lang="en-GB" sz="4400" b="1">
                <a:solidFill>
                  <a:schemeClr val="dk2"/>
                </a:solidFill>
                <a:latin typeface="Times New Roman"/>
                <a:ea typeface="Times New Roman"/>
                <a:cs typeface="Times New Roman"/>
                <a:sym typeface="Times New Roman"/>
              </a:rPr>
              <a:t>2. Kết quả và kết luận</a:t>
            </a:r>
            <a:endParaRPr sz="4400" b="1">
              <a:solidFill>
                <a:schemeClr val="dk2"/>
              </a:solidFill>
              <a:latin typeface="Times New Roman"/>
              <a:ea typeface="Times New Roman"/>
              <a:cs typeface="Times New Roman"/>
              <a:sym typeface="Times New Roman"/>
            </a:endParaRPr>
          </a:p>
        </p:txBody>
      </p:sp>
      <p:sp>
        <p:nvSpPr>
          <p:cNvPr id="346" name="Google Shape;346;p20"/>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27</a:t>
            </a:fld>
            <a:endParaRPr/>
          </a:p>
        </p:txBody>
      </p:sp>
      <p:sp>
        <p:nvSpPr>
          <p:cNvPr id="347" name="Google Shape;347;p20"/>
          <p:cNvSpPr txBox="1"/>
          <p:nvPr/>
        </p:nvSpPr>
        <p:spPr>
          <a:xfrm>
            <a:off x="681446" y="1253331"/>
            <a:ext cx="10515600" cy="994569"/>
          </a:xfrm>
          <a:prstGeom prst="rect">
            <a:avLst/>
          </a:prstGeom>
          <a:noFill/>
          <a:ln>
            <a:noFill/>
          </a:ln>
        </p:spPr>
        <p:txBody>
          <a:bodyPr spcFirstLastPara="1" wrap="square" lIns="91425" tIns="45700" rIns="91425" bIns="45700" anchor="t" anchorCtr="0">
            <a:normAutofit/>
          </a:bodyPr>
          <a:lstStyle/>
          <a:p>
            <a:pPr marL="0" marR="0" lvl="0" indent="0" algn="l" rtl="0">
              <a:lnSpc>
                <a:spcPct val="150000"/>
              </a:lnSpc>
              <a:spcBef>
                <a:spcPts val="0"/>
              </a:spcBef>
              <a:spcAft>
                <a:spcPts val="0"/>
              </a:spcAft>
              <a:buClr>
                <a:schemeClr val="accent5"/>
              </a:buClr>
              <a:buSzPts val="2800"/>
              <a:buFont typeface="Avenir"/>
              <a:buNone/>
            </a:pPr>
            <a:r>
              <a:rPr lang="en-GB" sz="2800" b="1">
                <a:solidFill>
                  <a:schemeClr val="dk2"/>
                </a:solidFill>
                <a:latin typeface="Times New Roman"/>
                <a:ea typeface="Times New Roman"/>
                <a:cs typeface="Times New Roman"/>
                <a:sym typeface="Times New Roman"/>
              </a:rPr>
              <a:t>2.3 Functioncall khi khởi chạy driver sử dụng trace-cmd</a:t>
            </a:r>
            <a:endParaRPr sz="2800">
              <a:solidFill>
                <a:schemeClr val="dk2"/>
              </a:solidFill>
              <a:latin typeface="Times New Roman"/>
              <a:ea typeface="Times New Roman"/>
              <a:cs typeface="Times New Roman"/>
              <a:sym typeface="Times New Roman"/>
            </a:endParaRPr>
          </a:p>
          <a:p>
            <a:pPr marL="457200" marR="0" lvl="1" indent="0" algn="l" rtl="0">
              <a:lnSpc>
                <a:spcPct val="110000"/>
              </a:lnSpc>
              <a:spcBef>
                <a:spcPts val="500"/>
              </a:spcBef>
              <a:spcAft>
                <a:spcPts val="0"/>
              </a:spcAft>
              <a:buClr>
                <a:schemeClr val="accent5"/>
              </a:buClr>
              <a:buSzPts val="2400"/>
              <a:buFont typeface="Avenir"/>
              <a:buNone/>
            </a:pPr>
            <a:endParaRPr sz="2400" b="0" i="0" u="none" strike="noStrike" cap="none">
              <a:solidFill>
                <a:schemeClr val="dk2"/>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7">
                                            <p:txEl>
                                              <p:pRg st="0" end="0"/>
                                            </p:txEl>
                                          </p:spTgt>
                                        </p:tgtEl>
                                        <p:attrNameLst>
                                          <p:attrName>style.visibility</p:attrName>
                                        </p:attrNameLst>
                                      </p:cBhvr>
                                      <p:to>
                                        <p:strVal val="visible"/>
                                      </p:to>
                                    </p:set>
                                    <p:animEffect transition="in" filter="fade">
                                      <p:cBhvr>
                                        <p:cTn id="7" dur="500"/>
                                        <p:tgtEl>
                                          <p:spTgt spid="34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47">
                                            <p:txEl>
                                              <p:pRg st="1" end="1"/>
                                            </p:txEl>
                                          </p:spTgt>
                                        </p:tgtEl>
                                        <p:attrNameLst>
                                          <p:attrName>style.visibility</p:attrName>
                                        </p:attrNameLst>
                                      </p:cBhvr>
                                      <p:to>
                                        <p:strVal val="visible"/>
                                      </p:to>
                                    </p:set>
                                    <p:animEffect transition="in" filter="fade">
                                      <p:cBhvr>
                                        <p:cTn id="12" dur="500"/>
                                        <p:tgtEl>
                                          <p:spTgt spid="34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21"/>
          <p:cNvSpPr txBox="1"/>
          <p:nvPr/>
        </p:nvSpPr>
        <p:spPr>
          <a:xfrm>
            <a:off x="838200" y="2631531"/>
            <a:ext cx="10515600" cy="797469"/>
          </a:xfrm>
          <a:prstGeom prst="rect">
            <a:avLst/>
          </a:prstGeom>
          <a:noFill/>
          <a:ln>
            <a:noFill/>
          </a:ln>
        </p:spPr>
        <p:txBody>
          <a:bodyPr spcFirstLastPara="1" wrap="square" lIns="91425" tIns="45700" rIns="91425" bIns="45700" anchor="ctr" anchorCtr="0">
            <a:normAutofit fontScale="97500" lnSpcReduction="10000"/>
          </a:bodyPr>
          <a:lstStyle/>
          <a:p>
            <a:pPr marL="0" marR="0" lvl="0" indent="0" algn="ctr" rtl="0">
              <a:lnSpc>
                <a:spcPct val="115000"/>
              </a:lnSpc>
              <a:spcBef>
                <a:spcPts val="0"/>
              </a:spcBef>
              <a:spcAft>
                <a:spcPts val="0"/>
              </a:spcAft>
              <a:buClr>
                <a:schemeClr val="dk2"/>
              </a:buClr>
              <a:buSzPct val="100000"/>
              <a:buFont typeface="Times New Roman"/>
              <a:buNone/>
            </a:pPr>
            <a:r>
              <a:rPr lang="en-GB" sz="4400" b="1">
                <a:solidFill>
                  <a:schemeClr val="dk2"/>
                </a:solidFill>
                <a:latin typeface="Times New Roman"/>
                <a:ea typeface="Times New Roman"/>
                <a:cs typeface="Times New Roman"/>
                <a:sym typeface="Times New Roman"/>
              </a:rPr>
              <a:t>Cám ơn thầy và các bạn đã lắng nghe.</a:t>
            </a:r>
            <a:endParaRPr sz="4400" b="1">
              <a:solidFill>
                <a:schemeClr val="dk2"/>
              </a:solidFill>
              <a:latin typeface="Calibri"/>
              <a:ea typeface="Calibri"/>
              <a:cs typeface="Calibri"/>
              <a:sym typeface="Calibri"/>
            </a:endParaRPr>
          </a:p>
        </p:txBody>
      </p:sp>
      <p:sp>
        <p:nvSpPr>
          <p:cNvPr id="353" name="Google Shape;353;p21"/>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28</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
          <p:cNvSpPr txBox="1">
            <a:spLocks noGrp="1"/>
          </p:cNvSpPr>
          <p:nvPr>
            <p:ph type="title"/>
          </p:nvPr>
        </p:nvSpPr>
        <p:spPr>
          <a:xfrm>
            <a:off x="838200" y="143057"/>
            <a:ext cx="10515600" cy="653778"/>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100000"/>
              </a:lnSpc>
              <a:spcBef>
                <a:spcPts val="0"/>
              </a:spcBef>
              <a:spcAft>
                <a:spcPts val="0"/>
              </a:spcAft>
              <a:buClr>
                <a:schemeClr val="dk2"/>
              </a:buClr>
              <a:buSzPct val="100000"/>
              <a:buFont typeface="Times New Roman"/>
              <a:buNone/>
            </a:pPr>
            <a:r>
              <a:rPr lang="en-GB">
                <a:latin typeface="Times New Roman"/>
                <a:ea typeface="Times New Roman"/>
                <a:cs typeface="Times New Roman"/>
                <a:sym typeface="Times New Roman"/>
              </a:rPr>
              <a:t>TỔNG QUAN VỀ IEEE 802.11</a:t>
            </a:r>
            <a:endParaRPr/>
          </a:p>
        </p:txBody>
      </p:sp>
      <p:sp>
        <p:nvSpPr>
          <p:cNvPr id="157" name="Google Shape;157;p3"/>
          <p:cNvSpPr txBox="1">
            <a:spLocks noGrp="1"/>
          </p:cNvSpPr>
          <p:nvPr>
            <p:ph type="body" idx="1"/>
          </p:nvPr>
        </p:nvSpPr>
        <p:spPr>
          <a:xfrm>
            <a:off x="1321526" y="2143259"/>
            <a:ext cx="10515600" cy="4388645"/>
          </a:xfrm>
          <a:prstGeom prst="rect">
            <a:avLst/>
          </a:prstGeom>
          <a:noFill/>
          <a:ln>
            <a:noFill/>
          </a:ln>
        </p:spPr>
        <p:txBody>
          <a:bodyPr spcFirstLastPara="1" wrap="square" lIns="91425" tIns="45700" rIns="91425" bIns="45700" anchor="t" anchorCtr="0">
            <a:normAutofit/>
          </a:bodyPr>
          <a:lstStyle/>
          <a:p>
            <a:pPr marL="228600" lvl="0" indent="-228600" algn="l" rtl="0">
              <a:lnSpc>
                <a:spcPct val="110000"/>
              </a:lnSpc>
              <a:spcBef>
                <a:spcPts val="0"/>
              </a:spcBef>
              <a:spcAft>
                <a:spcPts val="0"/>
              </a:spcAft>
              <a:buSzPts val="2800"/>
              <a:buFont typeface="Noto Sans Symbols"/>
              <a:buChar char="⮚"/>
            </a:pPr>
            <a:r>
              <a:rPr lang="en-GB">
                <a:latin typeface="Times New Roman"/>
                <a:ea typeface="Times New Roman"/>
                <a:cs typeface="Times New Roman"/>
                <a:sym typeface="Times New Roman"/>
              </a:rPr>
              <a:t>IEEE (Institute of Electrical and Electronic Engineers)</a:t>
            </a:r>
            <a:endParaRPr>
              <a:latin typeface="Times New Roman"/>
              <a:ea typeface="Times New Roman"/>
              <a:cs typeface="Times New Roman"/>
              <a:sym typeface="Times New Roman"/>
            </a:endParaRPr>
          </a:p>
          <a:p>
            <a:pPr marL="228600" lvl="0" indent="-228600" algn="l" rtl="0">
              <a:lnSpc>
                <a:spcPct val="110000"/>
              </a:lnSpc>
              <a:spcBef>
                <a:spcPts val="1000"/>
              </a:spcBef>
              <a:spcAft>
                <a:spcPts val="0"/>
              </a:spcAft>
              <a:buSzPts val="2800"/>
              <a:buFont typeface="Noto Sans Symbols"/>
              <a:buChar char="⮚"/>
            </a:pPr>
            <a:r>
              <a:rPr lang="en-GB">
                <a:latin typeface="Times New Roman"/>
                <a:ea typeface="Times New Roman"/>
                <a:cs typeface="Times New Roman"/>
                <a:sym typeface="Times New Roman"/>
              </a:rPr>
              <a:t>Bộ tiêu chuẩn mạng không dây do IEEE phát triển</a:t>
            </a:r>
            <a:endParaRPr>
              <a:latin typeface="Times New Roman"/>
              <a:ea typeface="Times New Roman"/>
              <a:cs typeface="Times New Roman"/>
              <a:sym typeface="Times New Roman"/>
            </a:endParaRPr>
          </a:p>
          <a:p>
            <a:pPr marL="228600" lvl="0" indent="-228600" algn="l" rtl="0">
              <a:lnSpc>
                <a:spcPct val="110000"/>
              </a:lnSpc>
              <a:spcBef>
                <a:spcPts val="1000"/>
              </a:spcBef>
              <a:spcAft>
                <a:spcPts val="0"/>
              </a:spcAft>
              <a:buSzPts val="2800"/>
              <a:buFont typeface="Noto Sans Symbols"/>
              <a:buChar char="⮚"/>
            </a:pPr>
            <a:r>
              <a:rPr lang="en-GB">
                <a:latin typeface="Times New Roman"/>
                <a:ea typeface="Times New Roman"/>
                <a:cs typeface="Times New Roman"/>
                <a:sym typeface="Times New Roman"/>
              </a:rPr>
              <a:t>Các phiên bản: 802.11a/b/g/n/ac/ax</a:t>
            </a:r>
            <a:endParaRPr>
              <a:latin typeface="Times New Roman"/>
              <a:ea typeface="Times New Roman"/>
              <a:cs typeface="Times New Roman"/>
              <a:sym typeface="Times New Roman"/>
            </a:endParaRPr>
          </a:p>
          <a:p>
            <a:pPr marL="228600" lvl="0" indent="-228600" algn="l" rtl="0">
              <a:lnSpc>
                <a:spcPct val="110000"/>
              </a:lnSpc>
              <a:spcBef>
                <a:spcPts val="1000"/>
              </a:spcBef>
              <a:spcAft>
                <a:spcPts val="0"/>
              </a:spcAft>
              <a:buSzPts val="2800"/>
              <a:buFont typeface="Noto Sans Symbols"/>
              <a:buChar char="⮚"/>
            </a:pPr>
            <a:r>
              <a:rPr lang="en-GB">
                <a:latin typeface="Times New Roman"/>
                <a:ea typeface="Times New Roman"/>
                <a:cs typeface="Times New Roman"/>
                <a:sym typeface="Times New Roman"/>
              </a:rPr>
              <a:t>Kiến trúc và định nghĩa cho lớp MAC và Physical trong WLANs.</a:t>
            </a:r>
            <a:endParaRPr/>
          </a:p>
          <a:p>
            <a:pPr marL="228600" lvl="0" indent="-228600" algn="l" rtl="0">
              <a:lnSpc>
                <a:spcPct val="110000"/>
              </a:lnSpc>
              <a:spcBef>
                <a:spcPts val="1000"/>
              </a:spcBef>
              <a:spcAft>
                <a:spcPts val="0"/>
              </a:spcAft>
              <a:buSzPts val="2800"/>
              <a:buFont typeface="Noto Sans Symbols"/>
              <a:buChar char="⮚"/>
            </a:pPr>
            <a:r>
              <a:rPr lang="en-GB">
                <a:latin typeface="Times New Roman"/>
                <a:ea typeface="Times New Roman"/>
                <a:cs typeface="Times New Roman"/>
                <a:sym typeface="Times New Roman"/>
              </a:rPr>
              <a:t>Cung cấp khả năng kết nối wireless trong nhiều môi trường.</a:t>
            </a:r>
            <a:endParaRPr/>
          </a:p>
          <a:p>
            <a:pPr marL="228600" lvl="0" indent="-50800" algn="l" rtl="0">
              <a:lnSpc>
                <a:spcPct val="110000"/>
              </a:lnSpc>
              <a:spcBef>
                <a:spcPts val="1000"/>
              </a:spcBef>
              <a:spcAft>
                <a:spcPts val="0"/>
              </a:spcAft>
              <a:buSzPts val="2800"/>
              <a:buFont typeface="Noto Sans Symbols"/>
              <a:buNone/>
            </a:pPr>
            <a:endParaRPr>
              <a:latin typeface="Times New Roman"/>
              <a:ea typeface="Times New Roman"/>
              <a:cs typeface="Times New Roman"/>
              <a:sym typeface="Times New Roman"/>
            </a:endParaRPr>
          </a:p>
          <a:p>
            <a:pPr marL="228600" lvl="0" indent="-50800" algn="l" rtl="0">
              <a:lnSpc>
                <a:spcPct val="110000"/>
              </a:lnSpc>
              <a:spcBef>
                <a:spcPts val="1000"/>
              </a:spcBef>
              <a:spcAft>
                <a:spcPts val="0"/>
              </a:spcAft>
              <a:buSzPts val="2800"/>
              <a:buFont typeface="Noto Sans Symbols"/>
              <a:buNone/>
            </a:pPr>
            <a:endParaRPr>
              <a:latin typeface="Times New Roman"/>
              <a:ea typeface="Times New Roman"/>
              <a:cs typeface="Times New Roman"/>
              <a:sym typeface="Times New Roman"/>
            </a:endParaRPr>
          </a:p>
        </p:txBody>
      </p:sp>
      <p:sp>
        <p:nvSpPr>
          <p:cNvPr id="158" name="Google Shape;158;p3"/>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3</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7">
                                            <p:txEl>
                                              <p:pRg st="0" end="0"/>
                                            </p:txEl>
                                          </p:spTgt>
                                        </p:tgtEl>
                                        <p:attrNameLst>
                                          <p:attrName>style.visibility</p:attrName>
                                        </p:attrNameLst>
                                      </p:cBhvr>
                                      <p:to>
                                        <p:strVal val="visible"/>
                                      </p:to>
                                    </p:set>
                                    <p:animEffect transition="in" filter="fade">
                                      <p:cBhvr>
                                        <p:cTn id="7" dur="500"/>
                                        <p:tgtEl>
                                          <p:spTgt spid="15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7">
                                            <p:txEl>
                                              <p:pRg st="1" end="1"/>
                                            </p:txEl>
                                          </p:spTgt>
                                        </p:tgtEl>
                                        <p:attrNameLst>
                                          <p:attrName>style.visibility</p:attrName>
                                        </p:attrNameLst>
                                      </p:cBhvr>
                                      <p:to>
                                        <p:strVal val="visible"/>
                                      </p:to>
                                    </p:set>
                                    <p:animEffect transition="in" filter="fade">
                                      <p:cBhvr>
                                        <p:cTn id="12" dur="500"/>
                                        <p:tgtEl>
                                          <p:spTgt spid="15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7">
                                            <p:txEl>
                                              <p:pRg st="2" end="2"/>
                                            </p:txEl>
                                          </p:spTgt>
                                        </p:tgtEl>
                                        <p:attrNameLst>
                                          <p:attrName>style.visibility</p:attrName>
                                        </p:attrNameLst>
                                      </p:cBhvr>
                                      <p:to>
                                        <p:strVal val="visible"/>
                                      </p:to>
                                    </p:set>
                                    <p:animEffect transition="in" filter="fade">
                                      <p:cBhvr>
                                        <p:cTn id="17" dur="500"/>
                                        <p:tgtEl>
                                          <p:spTgt spid="15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57">
                                            <p:txEl>
                                              <p:pRg st="3" end="3"/>
                                            </p:txEl>
                                          </p:spTgt>
                                        </p:tgtEl>
                                        <p:attrNameLst>
                                          <p:attrName>style.visibility</p:attrName>
                                        </p:attrNameLst>
                                      </p:cBhvr>
                                      <p:to>
                                        <p:strVal val="visible"/>
                                      </p:to>
                                    </p:set>
                                    <p:animEffect transition="in" filter="fade">
                                      <p:cBhvr>
                                        <p:cTn id="22" dur="500"/>
                                        <p:tgtEl>
                                          <p:spTgt spid="15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57">
                                            <p:txEl>
                                              <p:pRg st="4" end="4"/>
                                            </p:txEl>
                                          </p:spTgt>
                                        </p:tgtEl>
                                        <p:attrNameLst>
                                          <p:attrName>style.visibility</p:attrName>
                                        </p:attrNameLst>
                                      </p:cBhvr>
                                      <p:to>
                                        <p:strVal val="visible"/>
                                      </p:to>
                                    </p:set>
                                    <p:animEffect transition="in" filter="fade">
                                      <p:cBhvr>
                                        <p:cTn id="27" dur="500"/>
                                        <p:tgtEl>
                                          <p:spTgt spid="15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57">
                                            <p:txEl>
                                              <p:pRg st="5" end="5"/>
                                            </p:txEl>
                                          </p:spTgt>
                                        </p:tgtEl>
                                        <p:attrNameLst>
                                          <p:attrName>style.visibility</p:attrName>
                                        </p:attrNameLst>
                                      </p:cBhvr>
                                      <p:to>
                                        <p:strVal val="visible"/>
                                      </p:to>
                                    </p:set>
                                    <p:animEffect transition="in" filter="fade">
                                      <p:cBhvr>
                                        <p:cTn id="32" dur="500"/>
                                        <p:tgtEl>
                                          <p:spTgt spid="15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57">
                                            <p:txEl>
                                              <p:pRg st="6" end="6"/>
                                            </p:txEl>
                                          </p:spTgt>
                                        </p:tgtEl>
                                        <p:attrNameLst>
                                          <p:attrName>style.visibility</p:attrName>
                                        </p:attrNameLst>
                                      </p:cBhvr>
                                      <p:to>
                                        <p:strVal val="visible"/>
                                      </p:to>
                                    </p:set>
                                    <p:animEffect transition="in" filter="fade">
                                      <p:cBhvr>
                                        <p:cTn id="37" dur="500"/>
                                        <p:tgtEl>
                                          <p:spTgt spid="15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4"/>
          <p:cNvSpPr txBox="1"/>
          <p:nvPr/>
        </p:nvSpPr>
        <p:spPr>
          <a:xfrm>
            <a:off x="838200" y="143057"/>
            <a:ext cx="10515600" cy="653778"/>
          </a:xfrm>
          <a:prstGeom prst="rect">
            <a:avLst/>
          </a:prstGeom>
          <a:noFill/>
          <a:ln>
            <a:noFill/>
          </a:ln>
        </p:spPr>
        <p:txBody>
          <a:bodyPr spcFirstLastPara="1" wrap="square" lIns="91425" tIns="45700" rIns="91425" bIns="45700" anchor="ctr" anchorCtr="0">
            <a:normAutofit fontScale="82500" lnSpcReduction="10000"/>
          </a:bodyPr>
          <a:lstStyle/>
          <a:p>
            <a:pPr marL="0" marR="0" lvl="0" indent="0" algn="ctr" rtl="0">
              <a:lnSpc>
                <a:spcPct val="100000"/>
              </a:lnSpc>
              <a:spcBef>
                <a:spcPts val="0"/>
              </a:spcBef>
              <a:spcAft>
                <a:spcPts val="0"/>
              </a:spcAft>
              <a:buClr>
                <a:schemeClr val="dk2"/>
              </a:buClr>
              <a:buSzPct val="100000"/>
              <a:buFont typeface="Times New Roman"/>
              <a:buNone/>
            </a:pPr>
            <a:r>
              <a:rPr lang="en-GB" sz="4400">
                <a:solidFill>
                  <a:schemeClr val="dk2"/>
                </a:solidFill>
                <a:latin typeface="Times New Roman"/>
                <a:ea typeface="Times New Roman"/>
                <a:cs typeface="Times New Roman"/>
                <a:sym typeface="Times New Roman"/>
              </a:rPr>
              <a:t>CÁC CHỨC NĂNG QUẢN LÝ TRONG IEEE802.11</a:t>
            </a:r>
            <a:endParaRPr/>
          </a:p>
        </p:txBody>
      </p:sp>
      <p:sp>
        <p:nvSpPr>
          <p:cNvPr id="165" name="Google Shape;165;p4"/>
          <p:cNvSpPr txBox="1">
            <a:spLocks noGrp="1"/>
          </p:cNvSpPr>
          <p:nvPr>
            <p:ph type="body" idx="1"/>
          </p:nvPr>
        </p:nvSpPr>
        <p:spPr>
          <a:xfrm>
            <a:off x="838200" y="1438353"/>
            <a:ext cx="10515600" cy="4917997"/>
          </a:xfrm>
          <a:prstGeom prst="rect">
            <a:avLst/>
          </a:prstGeom>
          <a:noFill/>
          <a:ln>
            <a:noFill/>
          </a:ln>
        </p:spPr>
        <p:txBody>
          <a:bodyPr spcFirstLastPara="1" wrap="square" lIns="91425" tIns="45700" rIns="91425" bIns="45700" anchor="t" anchorCtr="0">
            <a:normAutofit/>
          </a:bodyPr>
          <a:lstStyle/>
          <a:p>
            <a:pPr marL="228600" lvl="0" indent="-228600" algn="l" rtl="0">
              <a:lnSpc>
                <a:spcPct val="110000"/>
              </a:lnSpc>
              <a:spcBef>
                <a:spcPts val="0"/>
              </a:spcBef>
              <a:spcAft>
                <a:spcPts val="0"/>
              </a:spcAft>
              <a:buSzPts val="2800"/>
              <a:buFont typeface="Noto Sans Symbols"/>
              <a:buChar char="⮚"/>
            </a:pPr>
            <a:r>
              <a:rPr lang="en-GB">
                <a:latin typeface="Times New Roman"/>
                <a:ea typeface="Times New Roman"/>
                <a:cs typeface="Times New Roman"/>
                <a:sym typeface="Times New Roman"/>
              </a:rPr>
              <a:t>Scanning – Quét mạng</a:t>
            </a:r>
            <a:endParaRPr>
              <a:latin typeface="Times New Roman"/>
              <a:ea typeface="Times New Roman"/>
              <a:cs typeface="Times New Roman"/>
              <a:sym typeface="Times New Roman"/>
            </a:endParaRPr>
          </a:p>
          <a:p>
            <a:pPr marL="228600" lvl="0" indent="-228600" algn="l" rtl="0">
              <a:lnSpc>
                <a:spcPct val="110000"/>
              </a:lnSpc>
              <a:spcBef>
                <a:spcPts val="1000"/>
              </a:spcBef>
              <a:spcAft>
                <a:spcPts val="0"/>
              </a:spcAft>
              <a:buSzPts val="2800"/>
              <a:buFont typeface="Noto Sans Symbols"/>
              <a:buChar char="⮚"/>
            </a:pPr>
            <a:r>
              <a:rPr lang="en-GB">
                <a:latin typeface="Times New Roman"/>
                <a:ea typeface="Times New Roman"/>
                <a:cs typeface="Times New Roman"/>
                <a:sym typeface="Times New Roman"/>
              </a:rPr>
              <a:t>Authentication – Xác thực</a:t>
            </a:r>
            <a:endParaRPr>
              <a:latin typeface="Times New Roman"/>
              <a:ea typeface="Times New Roman"/>
              <a:cs typeface="Times New Roman"/>
              <a:sym typeface="Times New Roman"/>
            </a:endParaRPr>
          </a:p>
          <a:p>
            <a:pPr marL="228600" lvl="0" indent="-228600" algn="l" rtl="0">
              <a:lnSpc>
                <a:spcPct val="110000"/>
              </a:lnSpc>
              <a:spcBef>
                <a:spcPts val="1000"/>
              </a:spcBef>
              <a:spcAft>
                <a:spcPts val="0"/>
              </a:spcAft>
              <a:buSzPts val="2800"/>
              <a:buFont typeface="Noto Sans Symbols"/>
              <a:buChar char="⮚"/>
            </a:pPr>
            <a:r>
              <a:rPr lang="en-GB">
                <a:latin typeface="Times New Roman"/>
                <a:ea typeface="Times New Roman"/>
                <a:cs typeface="Times New Roman"/>
                <a:sym typeface="Times New Roman"/>
              </a:rPr>
              <a:t>Association – Kết nối</a:t>
            </a:r>
            <a:endParaRPr>
              <a:latin typeface="Times New Roman"/>
              <a:ea typeface="Times New Roman"/>
              <a:cs typeface="Times New Roman"/>
              <a:sym typeface="Times New Roman"/>
            </a:endParaRPr>
          </a:p>
          <a:p>
            <a:pPr marL="228600" lvl="0" indent="-228600" algn="l" rtl="0">
              <a:lnSpc>
                <a:spcPct val="110000"/>
              </a:lnSpc>
              <a:spcBef>
                <a:spcPts val="1000"/>
              </a:spcBef>
              <a:spcAft>
                <a:spcPts val="0"/>
              </a:spcAft>
              <a:buSzPts val="2800"/>
              <a:buFont typeface="Noto Sans Symbols"/>
              <a:buChar char="⮚"/>
            </a:pPr>
            <a:r>
              <a:rPr lang="en-GB">
                <a:latin typeface="Times New Roman"/>
                <a:ea typeface="Times New Roman"/>
                <a:cs typeface="Times New Roman"/>
                <a:sym typeface="Times New Roman"/>
              </a:rPr>
              <a:t>Reassociation – Kết nối lại</a:t>
            </a:r>
            <a:endParaRPr>
              <a:latin typeface="Times New Roman"/>
              <a:ea typeface="Times New Roman"/>
              <a:cs typeface="Times New Roman"/>
              <a:sym typeface="Times New Roman"/>
            </a:endParaRPr>
          </a:p>
          <a:p>
            <a:pPr marL="228600" lvl="0" indent="-228600" algn="l" rtl="0">
              <a:lnSpc>
                <a:spcPct val="110000"/>
              </a:lnSpc>
              <a:spcBef>
                <a:spcPts val="1000"/>
              </a:spcBef>
              <a:spcAft>
                <a:spcPts val="0"/>
              </a:spcAft>
              <a:buSzPts val="2800"/>
              <a:buFont typeface="Noto Sans Symbols"/>
              <a:buChar char="⮚"/>
            </a:pPr>
            <a:r>
              <a:rPr lang="en-GB">
                <a:latin typeface="Times New Roman"/>
                <a:ea typeface="Times New Roman"/>
                <a:cs typeface="Times New Roman"/>
                <a:sym typeface="Times New Roman"/>
              </a:rPr>
              <a:t>Disassociation – Ngắt kết nối</a:t>
            </a:r>
            <a:endParaRPr>
              <a:latin typeface="Times New Roman"/>
              <a:ea typeface="Times New Roman"/>
              <a:cs typeface="Times New Roman"/>
              <a:sym typeface="Times New Roman"/>
            </a:endParaRPr>
          </a:p>
        </p:txBody>
      </p:sp>
      <p:sp>
        <p:nvSpPr>
          <p:cNvPr id="166" name="Google Shape;166;p4"/>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4</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5">
                                            <p:txEl>
                                              <p:pRg st="0" end="0"/>
                                            </p:txEl>
                                          </p:spTgt>
                                        </p:tgtEl>
                                        <p:attrNameLst>
                                          <p:attrName>style.visibility</p:attrName>
                                        </p:attrNameLst>
                                      </p:cBhvr>
                                      <p:to>
                                        <p:strVal val="visible"/>
                                      </p:to>
                                    </p:set>
                                    <p:animEffect transition="in" filter="fade">
                                      <p:cBhvr>
                                        <p:cTn id="7" dur="500"/>
                                        <p:tgtEl>
                                          <p:spTgt spid="16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5">
                                            <p:txEl>
                                              <p:pRg st="1" end="1"/>
                                            </p:txEl>
                                          </p:spTgt>
                                        </p:tgtEl>
                                        <p:attrNameLst>
                                          <p:attrName>style.visibility</p:attrName>
                                        </p:attrNameLst>
                                      </p:cBhvr>
                                      <p:to>
                                        <p:strVal val="visible"/>
                                      </p:to>
                                    </p:set>
                                    <p:animEffect transition="in" filter="fade">
                                      <p:cBhvr>
                                        <p:cTn id="12" dur="500"/>
                                        <p:tgtEl>
                                          <p:spTgt spid="16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65">
                                            <p:txEl>
                                              <p:pRg st="2" end="2"/>
                                            </p:txEl>
                                          </p:spTgt>
                                        </p:tgtEl>
                                        <p:attrNameLst>
                                          <p:attrName>style.visibility</p:attrName>
                                        </p:attrNameLst>
                                      </p:cBhvr>
                                      <p:to>
                                        <p:strVal val="visible"/>
                                      </p:to>
                                    </p:set>
                                    <p:animEffect transition="in" filter="fade">
                                      <p:cBhvr>
                                        <p:cTn id="17" dur="500"/>
                                        <p:tgtEl>
                                          <p:spTgt spid="16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65">
                                            <p:txEl>
                                              <p:pRg st="3" end="3"/>
                                            </p:txEl>
                                          </p:spTgt>
                                        </p:tgtEl>
                                        <p:attrNameLst>
                                          <p:attrName>style.visibility</p:attrName>
                                        </p:attrNameLst>
                                      </p:cBhvr>
                                      <p:to>
                                        <p:strVal val="visible"/>
                                      </p:to>
                                    </p:set>
                                    <p:animEffect transition="in" filter="fade">
                                      <p:cBhvr>
                                        <p:cTn id="22" dur="500"/>
                                        <p:tgtEl>
                                          <p:spTgt spid="16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65">
                                            <p:txEl>
                                              <p:pRg st="4" end="4"/>
                                            </p:txEl>
                                          </p:spTgt>
                                        </p:tgtEl>
                                        <p:attrNameLst>
                                          <p:attrName>style.visibility</p:attrName>
                                        </p:attrNameLst>
                                      </p:cBhvr>
                                      <p:to>
                                        <p:strVal val="visible"/>
                                      </p:to>
                                    </p:set>
                                    <p:animEffect transition="in" filter="fade">
                                      <p:cBhvr>
                                        <p:cTn id="27" dur="500"/>
                                        <p:tgtEl>
                                          <p:spTgt spid="16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5"/>
          <p:cNvSpPr txBox="1"/>
          <p:nvPr/>
        </p:nvSpPr>
        <p:spPr>
          <a:xfrm>
            <a:off x="838200" y="143057"/>
            <a:ext cx="10515600" cy="653778"/>
          </a:xfrm>
          <a:prstGeom prst="rect">
            <a:avLst/>
          </a:prstGeom>
          <a:noFill/>
          <a:ln>
            <a:noFill/>
          </a:ln>
        </p:spPr>
        <p:txBody>
          <a:bodyPr spcFirstLastPara="1" wrap="square" lIns="91425" tIns="45700" rIns="91425" bIns="45700" anchor="ctr" anchorCtr="0">
            <a:normAutofit fontScale="90000" lnSpcReduction="10000"/>
          </a:bodyPr>
          <a:lstStyle/>
          <a:p>
            <a:pPr marL="0" marR="0" lvl="0" indent="0" algn="ctr" rtl="0">
              <a:lnSpc>
                <a:spcPct val="100000"/>
              </a:lnSpc>
              <a:spcBef>
                <a:spcPts val="0"/>
              </a:spcBef>
              <a:spcAft>
                <a:spcPts val="0"/>
              </a:spcAft>
              <a:buClr>
                <a:schemeClr val="dk2"/>
              </a:buClr>
              <a:buSzPct val="100000"/>
              <a:buFont typeface="Times New Roman"/>
              <a:buNone/>
            </a:pPr>
            <a:r>
              <a:rPr lang="en-GB" sz="4400">
                <a:solidFill>
                  <a:schemeClr val="dk2"/>
                </a:solidFill>
                <a:latin typeface="Times New Roman"/>
                <a:ea typeface="Times New Roman"/>
                <a:cs typeface="Times New Roman"/>
                <a:sym typeface="Times New Roman"/>
              </a:rPr>
              <a:t>Frame Format of IEEE 802.11</a:t>
            </a:r>
            <a:endParaRPr sz="4400">
              <a:solidFill>
                <a:schemeClr val="dk2"/>
              </a:solidFill>
              <a:latin typeface="Times New Roman"/>
              <a:ea typeface="Times New Roman"/>
              <a:cs typeface="Times New Roman"/>
              <a:sym typeface="Times New Roman"/>
            </a:endParaRPr>
          </a:p>
        </p:txBody>
      </p:sp>
      <p:sp>
        <p:nvSpPr>
          <p:cNvPr id="173" name="Google Shape;173;p5"/>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5</a:t>
            </a:fld>
            <a:endParaRPr/>
          </a:p>
        </p:txBody>
      </p:sp>
      <p:pic>
        <p:nvPicPr>
          <p:cNvPr id="174" name="Google Shape;174;p5" descr="A close-up of a computer diagram&#10;&#10;Description automatically generated"/>
          <p:cNvPicPr preferRelativeResize="0"/>
          <p:nvPr/>
        </p:nvPicPr>
        <p:blipFill rotWithShape="1">
          <a:blip r:embed="rId3">
            <a:alphaModFix/>
          </a:blip>
          <a:srcRect/>
          <a:stretch/>
        </p:blipFill>
        <p:spPr>
          <a:xfrm>
            <a:off x="684567" y="945584"/>
            <a:ext cx="10822866" cy="496683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6"/>
          <p:cNvSpPr txBox="1"/>
          <p:nvPr/>
        </p:nvSpPr>
        <p:spPr>
          <a:xfrm>
            <a:off x="838200" y="143057"/>
            <a:ext cx="10515600" cy="797469"/>
          </a:xfrm>
          <a:prstGeom prst="rect">
            <a:avLst/>
          </a:prstGeom>
          <a:noFill/>
          <a:ln>
            <a:noFill/>
          </a:ln>
        </p:spPr>
        <p:txBody>
          <a:bodyPr spcFirstLastPara="1" wrap="square" lIns="91425" tIns="45700" rIns="91425" bIns="45700" anchor="ctr" anchorCtr="0">
            <a:normAutofit fontScale="97500" lnSpcReduction="10000"/>
          </a:bodyPr>
          <a:lstStyle/>
          <a:p>
            <a:pPr marL="0" marR="0" lvl="0" indent="0" algn="ctr" rtl="0">
              <a:lnSpc>
                <a:spcPct val="115000"/>
              </a:lnSpc>
              <a:spcBef>
                <a:spcPts val="0"/>
              </a:spcBef>
              <a:spcAft>
                <a:spcPts val="0"/>
              </a:spcAft>
              <a:buClr>
                <a:schemeClr val="dk2"/>
              </a:buClr>
              <a:buSzPct val="100000"/>
              <a:buFont typeface="Times New Roman"/>
              <a:buNone/>
            </a:pPr>
            <a:r>
              <a:rPr lang="en-GB" sz="4400" b="1">
                <a:solidFill>
                  <a:schemeClr val="dk2"/>
                </a:solidFill>
                <a:latin typeface="Times New Roman"/>
                <a:ea typeface="Times New Roman"/>
                <a:cs typeface="Times New Roman"/>
                <a:sym typeface="Times New Roman"/>
              </a:rPr>
              <a:t>WLAN DRIVER</a:t>
            </a:r>
            <a:endParaRPr sz="4400" b="1">
              <a:solidFill>
                <a:schemeClr val="dk2"/>
              </a:solidFill>
              <a:latin typeface="Calibri"/>
              <a:ea typeface="Calibri"/>
              <a:cs typeface="Calibri"/>
              <a:sym typeface="Calibri"/>
            </a:endParaRPr>
          </a:p>
        </p:txBody>
      </p:sp>
      <p:sp>
        <p:nvSpPr>
          <p:cNvPr id="180" name="Google Shape;180;p6"/>
          <p:cNvSpPr txBox="1">
            <a:spLocks noGrp="1"/>
          </p:cNvSpPr>
          <p:nvPr>
            <p:ph type="body" idx="1"/>
          </p:nvPr>
        </p:nvSpPr>
        <p:spPr>
          <a:xfrm>
            <a:off x="838200" y="1773374"/>
            <a:ext cx="10515600" cy="4351338"/>
          </a:xfrm>
          <a:prstGeom prst="rect">
            <a:avLst/>
          </a:prstGeom>
          <a:noFill/>
          <a:ln>
            <a:noFill/>
          </a:ln>
        </p:spPr>
        <p:txBody>
          <a:bodyPr spcFirstLastPara="1" wrap="square" lIns="91425" tIns="45700" rIns="91425" bIns="45700" anchor="t" anchorCtr="0">
            <a:normAutofit/>
          </a:bodyPr>
          <a:lstStyle/>
          <a:p>
            <a:pPr marL="514350" lvl="0" indent="-514350" algn="l" rtl="0">
              <a:lnSpc>
                <a:spcPct val="110000"/>
              </a:lnSpc>
              <a:spcBef>
                <a:spcPts val="0"/>
              </a:spcBef>
              <a:spcAft>
                <a:spcPts val="0"/>
              </a:spcAft>
              <a:buSzPts val="2800"/>
              <a:buFont typeface="Arial"/>
              <a:buAutoNum type="arabicPeriod"/>
            </a:pPr>
            <a:r>
              <a:rPr lang="en-GB">
                <a:latin typeface="Times New Roman"/>
                <a:ea typeface="Times New Roman"/>
                <a:cs typeface="Times New Roman"/>
                <a:sym typeface="Times New Roman"/>
              </a:rPr>
              <a:t>Kiến trúc driver WLAN, Driver ath10k</a:t>
            </a:r>
            <a:endParaRPr/>
          </a:p>
          <a:p>
            <a:pPr marL="514350" lvl="0" indent="-514350" algn="l" rtl="0">
              <a:lnSpc>
                <a:spcPct val="110000"/>
              </a:lnSpc>
              <a:spcBef>
                <a:spcPts val="1000"/>
              </a:spcBef>
              <a:spcAft>
                <a:spcPts val="0"/>
              </a:spcAft>
              <a:buSzPts val="2800"/>
              <a:buFont typeface="Arial"/>
              <a:buAutoNum type="arabicPeriod"/>
            </a:pPr>
            <a:r>
              <a:rPr lang="en-GB">
                <a:latin typeface="Times New Roman"/>
                <a:ea typeface="Times New Roman"/>
                <a:cs typeface="Times New Roman"/>
                <a:sym typeface="Times New Roman"/>
              </a:rPr>
              <a:t>Các thành phần chính của Driver ath10k</a:t>
            </a:r>
            <a:endParaRPr/>
          </a:p>
          <a:p>
            <a:pPr marL="514350" lvl="0" indent="-514350" algn="l" rtl="0">
              <a:lnSpc>
                <a:spcPct val="110000"/>
              </a:lnSpc>
              <a:spcBef>
                <a:spcPts val="1000"/>
              </a:spcBef>
              <a:spcAft>
                <a:spcPts val="0"/>
              </a:spcAft>
              <a:buSzPts val="2800"/>
              <a:buFont typeface="Arial"/>
              <a:buAutoNum type="arabicPeriod"/>
            </a:pPr>
            <a:r>
              <a:rPr lang="en-GB">
                <a:latin typeface="Times New Roman"/>
                <a:ea typeface="Times New Roman"/>
                <a:cs typeface="Times New Roman"/>
                <a:sym typeface="Times New Roman"/>
              </a:rPr>
              <a:t>Một số công cụ sử dụng để debug driver.</a:t>
            </a:r>
            <a:endParaRPr/>
          </a:p>
          <a:p>
            <a:pPr marL="514350" lvl="0" indent="-336550" algn="l" rtl="0">
              <a:lnSpc>
                <a:spcPct val="110000"/>
              </a:lnSpc>
              <a:spcBef>
                <a:spcPts val="1000"/>
              </a:spcBef>
              <a:spcAft>
                <a:spcPts val="0"/>
              </a:spcAft>
              <a:buSzPts val="2800"/>
              <a:buFont typeface="Arial"/>
              <a:buNone/>
            </a:pPr>
            <a:endParaRPr>
              <a:latin typeface="Times New Roman"/>
              <a:ea typeface="Times New Roman"/>
              <a:cs typeface="Times New Roman"/>
              <a:sym typeface="Times New Roman"/>
            </a:endParaRPr>
          </a:p>
        </p:txBody>
      </p:sp>
      <p:sp>
        <p:nvSpPr>
          <p:cNvPr id="181" name="Google Shape;181;p6"/>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6</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0">
                                            <p:txEl>
                                              <p:pRg st="0" end="0"/>
                                            </p:txEl>
                                          </p:spTgt>
                                        </p:tgtEl>
                                        <p:attrNameLst>
                                          <p:attrName>style.visibility</p:attrName>
                                        </p:attrNameLst>
                                      </p:cBhvr>
                                      <p:to>
                                        <p:strVal val="visible"/>
                                      </p:to>
                                    </p:set>
                                    <p:animEffect transition="in" filter="fade">
                                      <p:cBhvr>
                                        <p:cTn id="7" dur="500"/>
                                        <p:tgtEl>
                                          <p:spTgt spid="18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0">
                                            <p:txEl>
                                              <p:pRg st="1" end="1"/>
                                            </p:txEl>
                                          </p:spTgt>
                                        </p:tgtEl>
                                        <p:attrNameLst>
                                          <p:attrName>style.visibility</p:attrName>
                                        </p:attrNameLst>
                                      </p:cBhvr>
                                      <p:to>
                                        <p:strVal val="visible"/>
                                      </p:to>
                                    </p:set>
                                    <p:animEffect transition="in" filter="fade">
                                      <p:cBhvr>
                                        <p:cTn id="12" dur="500"/>
                                        <p:tgtEl>
                                          <p:spTgt spid="18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0">
                                            <p:txEl>
                                              <p:pRg st="2" end="2"/>
                                            </p:txEl>
                                          </p:spTgt>
                                        </p:tgtEl>
                                        <p:attrNameLst>
                                          <p:attrName>style.visibility</p:attrName>
                                        </p:attrNameLst>
                                      </p:cBhvr>
                                      <p:to>
                                        <p:strVal val="visible"/>
                                      </p:to>
                                    </p:set>
                                    <p:animEffect transition="in" filter="fade">
                                      <p:cBhvr>
                                        <p:cTn id="17" dur="500"/>
                                        <p:tgtEl>
                                          <p:spTgt spid="18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80">
                                            <p:txEl>
                                              <p:pRg st="3" end="3"/>
                                            </p:txEl>
                                          </p:spTgt>
                                        </p:tgtEl>
                                        <p:attrNameLst>
                                          <p:attrName>style.visibility</p:attrName>
                                        </p:attrNameLst>
                                      </p:cBhvr>
                                      <p:to>
                                        <p:strVal val="visible"/>
                                      </p:to>
                                    </p:set>
                                    <p:animEffect transition="in" filter="fade">
                                      <p:cBhvr>
                                        <p:cTn id="22" dur="500"/>
                                        <p:tgtEl>
                                          <p:spTgt spid="18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7"/>
          <p:cNvSpPr txBox="1"/>
          <p:nvPr/>
        </p:nvSpPr>
        <p:spPr>
          <a:xfrm>
            <a:off x="838200" y="143057"/>
            <a:ext cx="10515600" cy="797469"/>
          </a:xfrm>
          <a:prstGeom prst="rect">
            <a:avLst/>
          </a:prstGeom>
          <a:noFill/>
          <a:ln>
            <a:noFill/>
          </a:ln>
        </p:spPr>
        <p:txBody>
          <a:bodyPr spcFirstLastPara="1" wrap="square" lIns="91425" tIns="45700" rIns="91425" bIns="45700" anchor="ctr" anchorCtr="0">
            <a:normAutofit fontScale="97500"/>
          </a:bodyPr>
          <a:lstStyle/>
          <a:p>
            <a:pPr marL="0" marR="0" lvl="0" indent="0" algn="ctr" rtl="0">
              <a:lnSpc>
                <a:spcPct val="100000"/>
              </a:lnSpc>
              <a:spcBef>
                <a:spcPts val="0"/>
              </a:spcBef>
              <a:spcAft>
                <a:spcPts val="0"/>
              </a:spcAft>
              <a:buClr>
                <a:schemeClr val="dk2"/>
              </a:buClr>
              <a:buSzPct val="100000"/>
              <a:buFont typeface="Times New Roman"/>
              <a:buNone/>
            </a:pPr>
            <a:r>
              <a:rPr lang="en-GB" sz="4400">
                <a:solidFill>
                  <a:schemeClr val="dk2"/>
                </a:solidFill>
                <a:latin typeface="Times New Roman"/>
                <a:ea typeface="Times New Roman"/>
                <a:cs typeface="Times New Roman"/>
                <a:sym typeface="Times New Roman"/>
              </a:rPr>
              <a:t>1. Kiến trúc driver WLAN</a:t>
            </a:r>
            <a:endParaRPr/>
          </a:p>
        </p:txBody>
      </p:sp>
      <p:sp>
        <p:nvSpPr>
          <p:cNvPr id="188" name="Google Shape;188;p7"/>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7</a:t>
            </a:fld>
            <a:endParaRPr/>
          </a:p>
        </p:txBody>
      </p:sp>
      <p:sp>
        <p:nvSpPr>
          <p:cNvPr id="189" name="Google Shape;189;p7"/>
          <p:cNvSpPr txBox="1">
            <a:spLocks noGrp="1"/>
          </p:cNvSpPr>
          <p:nvPr>
            <p:ph type="body" idx="1"/>
          </p:nvPr>
        </p:nvSpPr>
        <p:spPr>
          <a:xfrm>
            <a:off x="838200" y="1438353"/>
            <a:ext cx="10515600" cy="4917997"/>
          </a:xfrm>
          <a:prstGeom prst="rect">
            <a:avLst/>
          </a:prstGeom>
          <a:noFill/>
          <a:ln>
            <a:noFill/>
          </a:ln>
        </p:spPr>
        <p:txBody>
          <a:bodyPr spcFirstLastPara="1" wrap="square" lIns="91425" tIns="45700" rIns="91425" bIns="45700" anchor="t" anchorCtr="0">
            <a:normAutofit/>
          </a:bodyPr>
          <a:lstStyle/>
          <a:p>
            <a:pPr marL="228600" lvl="0" indent="-228600" algn="l" rtl="0">
              <a:lnSpc>
                <a:spcPct val="110000"/>
              </a:lnSpc>
              <a:spcBef>
                <a:spcPts val="0"/>
              </a:spcBef>
              <a:spcAft>
                <a:spcPts val="0"/>
              </a:spcAft>
              <a:buSzPts val="2800"/>
              <a:buFont typeface="Noto Sans Symbols"/>
              <a:buChar char="⮚"/>
            </a:pPr>
            <a:r>
              <a:rPr lang="en-GB">
                <a:latin typeface="Times New Roman"/>
                <a:ea typeface="Times New Roman"/>
                <a:cs typeface="Times New Roman"/>
                <a:sym typeface="Times New Roman"/>
              </a:rPr>
              <a:t>Kết nối qua PCI hoặc USB.</a:t>
            </a:r>
            <a:endParaRPr/>
          </a:p>
          <a:p>
            <a:pPr marL="228600" lvl="0" indent="-228600" algn="l" rtl="0">
              <a:lnSpc>
                <a:spcPct val="110000"/>
              </a:lnSpc>
              <a:spcBef>
                <a:spcPts val="1000"/>
              </a:spcBef>
              <a:spcAft>
                <a:spcPts val="0"/>
              </a:spcAft>
              <a:buSzPts val="2800"/>
              <a:buFont typeface="Noto Sans Symbols"/>
              <a:buChar char="⮚"/>
            </a:pPr>
            <a:r>
              <a:rPr lang="en-GB">
                <a:latin typeface="Times New Roman"/>
                <a:ea typeface="Times New Roman"/>
                <a:cs typeface="Times New Roman"/>
                <a:sym typeface="Times New Roman"/>
              </a:rPr>
              <a:t>Chức năng:</a:t>
            </a:r>
            <a:endParaRPr/>
          </a:p>
          <a:p>
            <a:pPr marL="685800" lvl="1" indent="-228600" algn="l" rtl="0">
              <a:lnSpc>
                <a:spcPct val="110000"/>
              </a:lnSpc>
              <a:spcBef>
                <a:spcPts val="500"/>
              </a:spcBef>
              <a:spcAft>
                <a:spcPts val="0"/>
              </a:spcAft>
              <a:buSzPts val="2400"/>
              <a:buFont typeface="Noto Sans Symbols"/>
              <a:buChar char="⮚"/>
            </a:pPr>
            <a:r>
              <a:rPr lang="en-GB">
                <a:latin typeface="Times New Roman"/>
                <a:ea typeface="Times New Roman"/>
                <a:cs typeface="Times New Roman"/>
                <a:sym typeface="Times New Roman"/>
              </a:rPr>
              <a:t>Quản lý kết nối Wifi</a:t>
            </a:r>
            <a:endParaRPr>
              <a:latin typeface="Times New Roman"/>
              <a:ea typeface="Times New Roman"/>
              <a:cs typeface="Times New Roman"/>
              <a:sym typeface="Times New Roman"/>
            </a:endParaRPr>
          </a:p>
          <a:p>
            <a:pPr marL="685800" lvl="1" indent="-228600" algn="l" rtl="0">
              <a:lnSpc>
                <a:spcPct val="110000"/>
              </a:lnSpc>
              <a:spcBef>
                <a:spcPts val="500"/>
              </a:spcBef>
              <a:spcAft>
                <a:spcPts val="0"/>
              </a:spcAft>
              <a:buSzPts val="2400"/>
              <a:buFont typeface="Noto Sans Symbols"/>
              <a:buChar char="⮚"/>
            </a:pPr>
            <a:r>
              <a:rPr lang="en-GB">
                <a:latin typeface="Times New Roman"/>
                <a:ea typeface="Times New Roman"/>
                <a:cs typeface="Times New Roman"/>
                <a:sym typeface="Times New Roman"/>
              </a:rPr>
              <a:t>Giao tiếp với phần cứng WLAN</a:t>
            </a:r>
            <a:endParaRPr/>
          </a:p>
          <a:p>
            <a:pPr marL="685800" lvl="1" indent="-228600" algn="l" rtl="0">
              <a:lnSpc>
                <a:spcPct val="110000"/>
              </a:lnSpc>
              <a:spcBef>
                <a:spcPts val="500"/>
              </a:spcBef>
              <a:spcAft>
                <a:spcPts val="0"/>
              </a:spcAft>
              <a:buSzPts val="2400"/>
              <a:buFont typeface="Noto Sans Symbols"/>
              <a:buChar char="⮚"/>
            </a:pPr>
            <a:r>
              <a:rPr lang="en-GB">
                <a:latin typeface="Times New Roman"/>
                <a:ea typeface="Times New Roman"/>
                <a:cs typeface="Times New Roman"/>
                <a:sym typeface="Times New Roman"/>
              </a:rPr>
              <a:t>Đảm bảo bảo mật</a:t>
            </a:r>
            <a:endParaRPr>
              <a:latin typeface="Times New Roman"/>
              <a:ea typeface="Times New Roman"/>
              <a:cs typeface="Times New Roman"/>
              <a:sym typeface="Times New Roman"/>
            </a:endParaRPr>
          </a:p>
          <a:p>
            <a:pPr marL="685800" lvl="1" indent="-228600" algn="l" rtl="0">
              <a:lnSpc>
                <a:spcPct val="110000"/>
              </a:lnSpc>
              <a:spcBef>
                <a:spcPts val="500"/>
              </a:spcBef>
              <a:spcAft>
                <a:spcPts val="0"/>
              </a:spcAft>
              <a:buSzPts val="2400"/>
              <a:buFont typeface="Noto Sans Symbols"/>
              <a:buChar char="⮚"/>
            </a:pPr>
            <a:r>
              <a:rPr lang="en-GB">
                <a:latin typeface="Times New Roman"/>
                <a:ea typeface="Times New Roman"/>
                <a:cs typeface="Times New Roman"/>
                <a:sym typeface="Times New Roman"/>
              </a:rPr>
              <a:t>Xử lý các tác vụ cơ bản</a:t>
            </a:r>
            <a:endParaRPr>
              <a:latin typeface="Times New Roman"/>
              <a:ea typeface="Times New Roman"/>
              <a:cs typeface="Times New Roman"/>
              <a:sym typeface="Times New Roman"/>
            </a:endParaRPr>
          </a:p>
          <a:p>
            <a:pPr marL="685800" lvl="1" indent="-228600" algn="l" rtl="0">
              <a:lnSpc>
                <a:spcPct val="110000"/>
              </a:lnSpc>
              <a:spcBef>
                <a:spcPts val="500"/>
              </a:spcBef>
              <a:spcAft>
                <a:spcPts val="0"/>
              </a:spcAft>
              <a:buSzPts val="2400"/>
              <a:buFont typeface="Noto Sans Symbols"/>
              <a:buChar char="⮚"/>
            </a:pPr>
            <a:r>
              <a:rPr lang="en-GB">
                <a:latin typeface="Times New Roman"/>
                <a:ea typeface="Times New Roman"/>
                <a:cs typeface="Times New Roman"/>
                <a:sym typeface="Times New Roman"/>
              </a:rPr>
              <a:t>……..</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9">
                                            <p:txEl>
                                              <p:pRg st="0" end="0"/>
                                            </p:txEl>
                                          </p:spTgt>
                                        </p:tgtEl>
                                        <p:attrNameLst>
                                          <p:attrName>style.visibility</p:attrName>
                                        </p:attrNameLst>
                                      </p:cBhvr>
                                      <p:to>
                                        <p:strVal val="visible"/>
                                      </p:to>
                                    </p:set>
                                    <p:animEffect transition="in" filter="fade">
                                      <p:cBhvr>
                                        <p:cTn id="7" dur="500"/>
                                        <p:tgtEl>
                                          <p:spTgt spid="18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9">
                                            <p:txEl>
                                              <p:pRg st="1" end="1"/>
                                            </p:txEl>
                                          </p:spTgt>
                                        </p:tgtEl>
                                        <p:attrNameLst>
                                          <p:attrName>style.visibility</p:attrName>
                                        </p:attrNameLst>
                                      </p:cBhvr>
                                      <p:to>
                                        <p:strVal val="visible"/>
                                      </p:to>
                                    </p:set>
                                    <p:animEffect transition="in" filter="fade">
                                      <p:cBhvr>
                                        <p:cTn id="12" dur="500"/>
                                        <p:tgtEl>
                                          <p:spTgt spid="18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9">
                                            <p:txEl>
                                              <p:pRg st="2" end="2"/>
                                            </p:txEl>
                                          </p:spTgt>
                                        </p:tgtEl>
                                        <p:attrNameLst>
                                          <p:attrName>style.visibility</p:attrName>
                                        </p:attrNameLst>
                                      </p:cBhvr>
                                      <p:to>
                                        <p:strVal val="visible"/>
                                      </p:to>
                                    </p:set>
                                    <p:animEffect transition="in" filter="fade">
                                      <p:cBhvr>
                                        <p:cTn id="17" dur="500"/>
                                        <p:tgtEl>
                                          <p:spTgt spid="18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89">
                                            <p:txEl>
                                              <p:pRg st="3" end="3"/>
                                            </p:txEl>
                                          </p:spTgt>
                                        </p:tgtEl>
                                        <p:attrNameLst>
                                          <p:attrName>style.visibility</p:attrName>
                                        </p:attrNameLst>
                                      </p:cBhvr>
                                      <p:to>
                                        <p:strVal val="visible"/>
                                      </p:to>
                                    </p:set>
                                    <p:animEffect transition="in" filter="fade">
                                      <p:cBhvr>
                                        <p:cTn id="22" dur="500"/>
                                        <p:tgtEl>
                                          <p:spTgt spid="18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89">
                                            <p:txEl>
                                              <p:pRg st="4" end="4"/>
                                            </p:txEl>
                                          </p:spTgt>
                                        </p:tgtEl>
                                        <p:attrNameLst>
                                          <p:attrName>style.visibility</p:attrName>
                                        </p:attrNameLst>
                                      </p:cBhvr>
                                      <p:to>
                                        <p:strVal val="visible"/>
                                      </p:to>
                                    </p:set>
                                    <p:animEffect transition="in" filter="fade">
                                      <p:cBhvr>
                                        <p:cTn id="27" dur="500"/>
                                        <p:tgtEl>
                                          <p:spTgt spid="18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89">
                                            <p:txEl>
                                              <p:pRg st="5" end="5"/>
                                            </p:txEl>
                                          </p:spTgt>
                                        </p:tgtEl>
                                        <p:attrNameLst>
                                          <p:attrName>style.visibility</p:attrName>
                                        </p:attrNameLst>
                                      </p:cBhvr>
                                      <p:to>
                                        <p:strVal val="visible"/>
                                      </p:to>
                                    </p:set>
                                    <p:animEffect transition="in" filter="fade">
                                      <p:cBhvr>
                                        <p:cTn id="32" dur="500"/>
                                        <p:tgtEl>
                                          <p:spTgt spid="189">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89">
                                            <p:txEl>
                                              <p:pRg st="6" end="6"/>
                                            </p:txEl>
                                          </p:spTgt>
                                        </p:tgtEl>
                                        <p:attrNameLst>
                                          <p:attrName>style.visibility</p:attrName>
                                        </p:attrNameLst>
                                      </p:cBhvr>
                                      <p:to>
                                        <p:strVal val="visible"/>
                                      </p:to>
                                    </p:set>
                                    <p:animEffect transition="in" filter="fade">
                                      <p:cBhvr>
                                        <p:cTn id="37" dur="500"/>
                                        <p:tgtEl>
                                          <p:spTgt spid="18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8"/>
          <p:cNvSpPr txBox="1"/>
          <p:nvPr/>
        </p:nvSpPr>
        <p:spPr>
          <a:xfrm>
            <a:off x="838200" y="143057"/>
            <a:ext cx="10515600" cy="797469"/>
          </a:xfrm>
          <a:prstGeom prst="rect">
            <a:avLst/>
          </a:prstGeom>
          <a:noFill/>
          <a:ln>
            <a:noFill/>
          </a:ln>
        </p:spPr>
        <p:txBody>
          <a:bodyPr spcFirstLastPara="1" wrap="square" lIns="91425" tIns="45700" rIns="91425" bIns="45700" anchor="ctr" anchorCtr="0">
            <a:normAutofit fontScale="97500"/>
          </a:bodyPr>
          <a:lstStyle/>
          <a:p>
            <a:pPr marL="0" marR="0" lvl="0" indent="0" algn="ctr" rtl="0">
              <a:lnSpc>
                <a:spcPct val="100000"/>
              </a:lnSpc>
              <a:spcBef>
                <a:spcPts val="0"/>
              </a:spcBef>
              <a:spcAft>
                <a:spcPts val="0"/>
              </a:spcAft>
              <a:buClr>
                <a:schemeClr val="dk2"/>
              </a:buClr>
              <a:buSzPct val="100000"/>
              <a:buFont typeface="Times New Roman"/>
              <a:buNone/>
            </a:pPr>
            <a:r>
              <a:rPr lang="en-GB" sz="4400">
                <a:solidFill>
                  <a:schemeClr val="dk2"/>
                </a:solidFill>
                <a:latin typeface="Times New Roman"/>
                <a:ea typeface="Times New Roman"/>
                <a:cs typeface="Times New Roman"/>
                <a:sym typeface="Times New Roman"/>
              </a:rPr>
              <a:t>1. Kiến trúc driver ath10k</a:t>
            </a:r>
            <a:endParaRPr/>
          </a:p>
        </p:txBody>
      </p:sp>
      <p:sp>
        <p:nvSpPr>
          <p:cNvPr id="196" name="Google Shape;196;p8"/>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8</a:t>
            </a:fld>
            <a:endParaRPr/>
          </a:p>
        </p:txBody>
      </p:sp>
      <p:sp>
        <p:nvSpPr>
          <p:cNvPr id="197" name="Google Shape;197;p8"/>
          <p:cNvSpPr txBox="1">
            <a:spLocks noGrp="1"/>
          </p:cNvSpPr>
          <p:nvPr>
            <p:ph type="body" idx="1"/>
          </p:nvPr>
        </p:nvSpPr>
        <p:spPr>
          <a:xfrm>
            <a:off x="838200" y="1438353"/>
            <a:ext cx="10515600" cy="4917997"/>
          </a:xfrm>
          <a:prstGeom prst="rect">
            <a:avLst/>
          </a:prstGeom>
          <a:noFill/>
          <a:ln>
            <a:noFill/>
          </a:ln>
        </p:spPr>
        <p:txBody>
          <a:bodyPr spcFirstLastPara="1" wrap="square" lIns="91425" tIns="45700" rIns="91425" bIns="45700" anchor="t" anchorCtr="0">
            <a:normAutofit/>
          </a:bodyPr>
          <a:lstStyle/>
          <a:p>
            <a:pPr marL="228600" lvl="0" indent="-228600" algn="l" rtl="0">
              <a:lnSpc>
                <a:spcPct val="110000"/>
              </a:lnSpc>
              <a:spcBef>
                <a:spcPts val="0"/>
              </a:spcBef>
              <a:spcAft>
                <a:spcPts val="0"/>
              </a:spcAft>
              <a:buSzPts val="2800"/>
              <a:buFont typeface="Noto Sans Symbols"/>
              <a:buChar char="⮚"/>
            </a:pPr>
            <a:r>
              <a:rPr lang="en-GB">
                <a:latin typeface="Times New Roman"/>
                <a:ea typeface="Times New Roman"/>
                <a:cs typeface="Times New Roman"/>
                <a:sym typeface="Times New Roman"/>
              </a:rPr>
              <a:t> là một MAC80211 driver</a:t>
            </a:r>
            <a:endParaRPr/>
          </a:p>
          <a:p>
            <a:pPr marL="0" lvl="0" indent="0" algn="l" rtl="0">
              <a:lnSpc>
                <a:spcPct val="110000"/>
              </a:lnSpc>
              <a:spcBef>
                <a:spcPts val="1000"/>
              </a:spcBef>
              <a:spcAft>
                <a:spcPts val="0"/>
              </a:spcAft>
              <a:buSzPts val="2800"/>
              <a:buNone/>
            </a:pPr>
            <a:endParaRPr>
              <a:latin typeface="Times New Roman"/>
              <a:ea typeface="Times New Roman"/>
              <a:cs typeface="Times New Roman"/>
              <a:sym typeface="Times New Roman"/>
            </a:endParaRPr>
          </a:p>
        </p:txBody>
      </p:sp>
      <p:pic>
        <p:nvPicPr>
          <p:cNvPr id="198" name="Google Shape;198;p8" descr="A screenshot of a computer program&#10;&#10;Description automatically generated"/>
          <p:cNvPicPr preferRelativeResize="0"/>
          <p:nvPr/>
        </p:nvPicPr>
        <p:blipFill rotWithShape="1">
          <a:blip r:embed="rId3">
            <a:alphaModFix/>
          </a:blip>
          <a:srcRect/>
          <a:stretch/>
        </p:blipFill>
        <p:spPr>
          <a:xfrm>
            <a:off x="1571041" y="2019221"/>
            <a:ext cx="7602119" cy="4519691"/>
          </a:xfrm>
          <a:prstGeom prst="rect">
            <a:avLst/>
          </a:prstGeom>
          <a:noFill/>
          <a:ln>
            <a:noFill/>
          </a:ln>
        </p:spPr>
      </p:pic>
      <p:sp>
        <p:nvSpPr>
          <p:cNvPr id="199" name="Google Shape;199;p8"/>
          <p:cNvSpPr/>
          <p:nvPr/>
        </p:nvSpPr>
        <p:spPr>
          <a:xfrm>
            <a:off x="4410075" y="6219825"/>
            <a:ext cx="2114550" cy="257175"/>
          </a:xfrm>
          <a:prstGeom prst="rect">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GB" sz="1800">
                <a:solidFill>
                  <a:schemeClr val="dk1"/>
                </a:solidFill>
                <a:latin typeface="Arial"/>
                <a:ea typeface="Arial"/>
                <a:cs typeface="Arial"/>
                <a:sym typeface="Arial"/>
              </a:rPr>
              <a:t>QCA9377</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7">
                                            <p:txEl>
                                              <p:pRg st="0" end="0"/>
                                            </p:txEl>
                                          </p:spTgt>
                                        </p:tgtEl>
                                        <p:attrNameLst>
                                          <p:attrName>style.visibility</p:attrName>
                                        </p:attrNameLst>
                                      </p:cBhvr>
                                      <p:to>
                                        <p:strVal val="visible"/>
                                      </p:to>
                                    </p:set>
                                    <p:animEffect transition="in" filter="fade">
                                      <p:cBhvr>
                                        <p:cTn id="7" dur="500"/>
                                        <p:tgtEl>
                                          <p:spTgt spid="19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7">
                                            <p:txEl>
                                              <p:pRg st="1" end="1"/>
                                            </p:txEl>
                                          </p:spTgt>
                                        </p:tgtEl>
                                        <p:attrNameLst>
                                          <p:attrName>style.visibility</p:attrName>
                                        </p:attrNameLst>
                                      </p:cBhvr>
                                      <p:to>
                                        <p:strVal val="visible"/>
                                      </p:to>
                                    </p:set>
                                    <p:animEffect transition="in" filter="fade">
                                      <p:cBhvr>
                                        <p:cTn id="12" dur="500"/>
                                        <p:tgtEl>
                                          <p:spTgt spid="19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9"/>
          <p:cNvSpPr txBox="1"/>
          <p:nvPr/>
        </p:nvSpPr>
        <p:spPr>
          <a:xfrm>
            <a:off x="838200" y="143057"/>
            <a:ext cx="10515600" cy="797469"/>
          </a:xfrm>
          <a:prstGeom prst="rect">
            <a:avLst/>
          </a:prstGeom>
          <a:noFill/>
          <a:ln>
            <a:noFill/>
          </a:ln>
        </p:spPr>
        <p:txBody>
          <a:bodyPr spcFirstLastPara="1" wrap="square" lIns="91425" tIns="45700" rIns="91425" bIns="45700" anchor="ctr" anchorCtr="0">
            <a:normAutofit fontScale="97500"/>
          </a:bodyPr>
          <a:lstStyle/>
          <a:p>
            <a:pPr marL="0" marR="0" lvl="0" indent="0" algn="ctr" rtl="0">
              <a:lnSpc>
                <a:spcPct val="100000"/>
              </a:lnSpc>
              <a:spcBef>
                <a:spcPts val="0"/>
              </a:spcBef>
              <a:spcAft>
                <a:spcPts val="0"/>
              </a:spcAft>
              <a:buClr>
                <a:schemeClr val="dk2"/>
              </a:buClr>
              <a:buSzPct val="100000"/>
              <a:buFont typeface="Times New Roman"/>
              <a:buNone/>
            </a:pPr>
            <a:r>
              <a:rPr lang="en-GB" sz="4400">
                <a:solidFill>
                  <a:schemeClr val="dk2"/>
                </a:solidFill>
                <a:latin typeface="Times New Roman"/>
                <a:ea typeface="Times New Roman"/>
                <a:cs typeface="Times New Roman"/>
                <a:sym typeface="Times New Roman"/>
              </a:rPr>
              <a:t>2. Các thành phần chính trong ath10k</a:t>
            </a:r>
            <a:endParaRPr/>
          </a:p>
        </p:txBody>
      </p:sp>
      <p:sp>
        <p:nvSpPr>
          <p:cNvPr id="206" name="Google Shape;206;p9"/>
          <p:cNvSpPr txBox="1">
            <a:spLocks noGrp="1"/>
          </p:cNvSpPr>
          <p:nvPr>
            <p:ph type="sldNum" idx="12"/>
          </p:nvPr>
        </p:nvSpPr>
        <p:spPr>
          <a:xfrm>
            <a:off x="9906000" y="6356350"/>
            <a:ext cx="1447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GB"/>
              <a:t>9</a:t>
            </a:fld>
            <a:endParaRPr/>
          </a:p>
        </p:txBody>
      </p:sp>
      <p:pic>
        <p:nvPicPr>
          <p:cNvPr id="207" name="Google Shape;207;p9" descr="A screenshot of a computer program&#10;&#10;Description automatically generated"/>
          <p:cNvPicPr preferRelativeResize="0"/>
          <p:nvPr/>
        </p:nvPicPr>
        <p:blipFill rotWithShape="1">
          <a:blip r:embed="rId3">
            <a:alphaModFix/>
          </a:blip>
          <a:srcRect r="10289"/>
          <a:stretch/>
        </p:blipFill>
        <p:spPr>
          <a:xfrm>
            <a:off x="1595389" y="1064142"/>
            <a:ext cx="7866809" cy="5527157"/>
          </a:xfrm>
          <a:prstGeom prst="rect">
            <a:avLst/>
          </a:prstGeom>
          <a:noFill/>
          <a:ln>
            <a:noFill/>
          </a:ln>
        </p:spPr>
      </p:pic>
      <p:sp>
        <p:nvSpPr>
          <p:cNvPr id="208" name="Google Shape;208;p9"/>
          <p:cNvSpPr/>
          <p:nvPr/>
        </p:nvSpPr>
        <p:spPr>
          <a:xfrm>
            <a:off x="5038725" y="6227762"/>
            <a:ext cx="2114550" cy="257175"/>
          </a:xfrm>
          <a:prstGeom prst="rect">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GB" sz="1800">
                <a:solidFill>
                  <a:schemeClr val="dk1"/>
                </a:solidFill>
                <a:latin typeface="Arial"/>
                <a:ea typeface="Arial"/>
                <a:cs typeface="Arial"/>
                <a:sym typeface="Arial"/>
              </a:rPr>
              <a:t>QCA9377</a:t>
            </a:r>
            <a:endParaRPr/>
          </a:p>
        </p:txBody>
      </p:sp>
    </p:spTree>
  </p:cSld>
  <p:clrMapOvr>
    <a:masterClrMapping/>
  </p:clrMapOvr>
</p:sld>
</file>

<file path=ppt/theme/theme1.xml><?xml version="1.0" encoding="utf-8"?>
<a:theme xmlns:a="http://schemas.openxmlformats.org/drawingml/2006/main" name="ExploreVTI">
  <a:themeElements>
    <a:clrScheme name="Custom 33">
      <a:dk1>
        <a:srgbClr val="000000"/>
      </a:dk1>
      <a:lt1>
        <a:srgbClr val="FFFFFF"/>
      </a:lt1>
      <a:dk2>
        <a:srgbClr val="201449"/>
      </a:dk2>
      <a:lt2>
        <a:srgbClr val="F3F0E9"/>
      </a:lt2>
      <a:accent1>
        <a:srgbClr val="E45221"/>
      </a:accent1>
      <a:accent2>
        <a:srgbClr val="4D4EE6"/>
      </a:accent2>
      <a:accent3>
        <a:srgbClr val="454B78"/>
      </a:accent3>
      <a:accent4>
        <a:srgbClr val="A3A3C1"/>
      </a:accent4>
      <a:accent5>
        <a:srgbClr val="7162FE"/>
      </a:accent5>
      <a:accent6>
        <a:srgbClr val="1EBE9B"/>
      </a:accent6>
      <a:hlink>
        <a:srgbClr val="F900A0"/>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4976</Words>
  <Application>Microsoft Office PowerPoint</Application>
  <PresentationFormat>Widescreen</PresentationFormat>
  <Paragraphs>381</Paragraphs>
  <Slides>28</Slides>
  <Notes>28</Notes>
  <HiddenSlides>2</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Arial</vt:lpstr>
      <vt:lpstr>Avenir</vt:lpstr>
      <vt:lpstr>Calibri</vt:lpstr>
      <vt:lpstr>Consolas</vt:lpstr>
      <vt:lpstr>Noto Sans Symbols</vt:lpstr>
      <vt:lpstr>Times New Roman</vt:lpstr>
      <vt:lpstr>ExploreVTI</vt:lpstr>
      <vt:lpstr>BÁO CÁO CUỐI KỲ</vt:lpstr>
      <vt:lpstr>PowerPoint Presentation</vt:lpstr>
      <vt:lpstr>TỔNG QUAN VỀ IEEE 802.11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Lê Bá Trực</dc:creator>
  <cp:lastModifiedBy>Lê Bá Trực</cp:lastModifiedBy>
  <cp:revision>1</cp:revision>
  <dcterms:created xsi:type="dcterms:W3CDTF">2021-01-20T16:12:16Z</dcterms:created>
  <dcterms:modified xsi:type="dcterms:W3CDTF">2024-11-16T01:34:16Z</dcterms:modified>
</cp:coreProperties>
</file>